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7" r:id="rId2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Без стил, без мрежа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Без стил, мрежа в таблица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868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901E5FB9-2DDC-B615-AEDC-A249BDFB75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Подзаглавие 2">
            <a:extLst>
              <a:ext uri="{FF2B5EF4-FFF2-40B4-BE49-F238E27FC236}">
                <a16:creationId xmlns:a16="http://schemas.microsoft.com/office/drawing/2014/main" id="{80E9598A-6254-08CC-2BE6-B462F47613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BBB41442-65BB-A1E9-7861-6AB7F6D21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B1862-AA2F-44B2-9FF9-45D2FBC2CEF6}" type="datetimeFigureOut">
              <a:rPr lang="bg-BG" smtClean="0"/>
              <a:t>2.2.2024 г.</a:t>
            </a:fld>
            <a:endParaRPr lang="bg-BG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C2267536-EC43-CB8E-4763-46377B7C4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00C05199-F19C-9A6A-461C-452180619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A534-0041-443B-979D-4F037E04875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39400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5720E429-965A-2C94-A40B-E16B2BAFD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вертикален текст 2">
            <a:extLst>
              <a:ext uri="{FF2B5EF4-FFF2-40B4-BE49-F238E27FC236}">
                <a16:creationId xmlns:a16="http://schemas.microsoft.com/office/drawing/2014/main" id="{EF1095B5-E2F8-9CAC-CB40-5BBBF01BB7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2EEE5866-23AE-DA39-A9CD-3E299EF62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B1862-AA2F-44B2-9FF9-45D2FBC2CEF6}" type="datetimeFigureOut">
              <a:rPr lang="bg-BG" smtClean="0"/>
              <a:t>2.2.2024 г.</a:t>
            </a:fld>
            <a:endParaRPr lang="bg-BG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13828A92-1D8C-7EF7-5306-4A73A4F55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D0AEA382-5C91-2E24-62F0-A25B55F41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A534-0041-443B-979D-4F037E04875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3524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>
            <a:extLst>
              <a:ext uri="{FF2B5EF4-FFF2-40B4-BE49-F238E27FC236}">
                <a16:creationId xmlns:a16="http://schemas.microsoft.com/office/drawing/2014/main" id="{D1FEC326-6BF0-A3FF-64E8-47C9B58177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вертикален текст 2">
            <a:extLst>
              <a:ext uri="{FF2B5EF4-FFF2-40B4-BE49-F238E27FC236}">
                <a16:creationId xmlns:a16="http://schemas.microsoft.com/office/drawing/2014/main" id="{4606708F-CDC0-B25B-F15B-B3CE567A3D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D7020CB7-16D7-8F42-B9C5-40A058C52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B1862-AA2F-44B2-9FF9-45D2FBC2CEF6}" type="datetimeFigureOut">
              <a:rPr lang="bg-BG" smtClean="0"/>
              <a:t>2.2.2024 г.</a:t>
            </a:fld>
            <a:endParaRPr lang="bg-BG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0711064A-CDE7-73AB-20CC-D2F6C787C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35B13A92-E1AD-F7D7-7080-D8E9BAA2E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A534-0041-443B-979D-4F037E04875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94995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571B02E3-74B2-6AD0-D5F6-6D6E64B1D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E13A2455-8C87-B363-D935-FB32508CE3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9A2FA0D2-B87D-3FF1-3E24-3B085189C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B1862-AA2F-44B2-9FF9-45D2FBC2CEF6}" type="datetimeFigureOut">
              <a:rPr lang="bg-BG" smtClean="0"/>
              <a:t>2.2.2024 г.</a:t>
            </a:fld>
            <a:endParaRPr lang="bg-BG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B8944724-9FDA-DCF2-8B99-195994193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95072535-BF74-7BE9-5F41-3F445B328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A534-0041-443B-979D-4F037E04875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11696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разд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C6C05EF8-3F39-9CFD-1F0B-BD529F3F7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bg-BG"/>
              <a:t>Редакт. стил загл. образец</a:t>
            </a:r>
          </a:p>
        </p:txBody>
      </p:sp>
      <p:sp>
        <p:nvSpPr>
          <p:cNvPr id="3" name="Текстов контейнер 2">
            <a:extLst>
              <a:ext uri="{FF2B5EF4-FFF2-40B4-BE49-F238E27FC236}">
                <a16:creationId xmlns:a16="http://schemas.microsoft.com/office/drawing/2014/main" id="{F2745E7B-83FD-F9BF-89EF-3714B627B8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5E1CDB5D-4FA9-B016-D0A6-AE386194D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B1862-AA2F-44B2-9FF9-45D2FBC2CEF6}" type="datetimeFigureOut">
              <a:rPr lang="bg-BG" smtClean="0"/>
              <a:t>2.2.2024 г.</a:t>
            </a:fld>
            <a:endParaRPr lang="bg-BG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4DFD6B04-5AEF-BD6D-AA76-A7B06AFE3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0D8397E7-B95D-3DC2-915B-6B4D27E77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A534-0041-443B-979D-4F037E04875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04265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AC870183-678A-10C9-866B-3605AA79B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B11E8302-0B37-1465-F543-C978B4E4B7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съдържание 3">
            <a:extLst>
              <a:ext uri="{FF2B5EF4-FFF2-40B4-BE49-F238E27FC236}">
                <a16:creationId xmlns:a16="http://schemas.microsoft.com/office/drawing/2014/main" id="{93EC7DCE-6804-BD47-AAEC-0311B2E81D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5" name="Контейнер за дата 4">
            <a:extLst>
              <a:ext uri="{FF2B5EF4-FFF2-40B4-BE49-F238E27FC236}">
                <a16:creationId xmlns:a16="http://schemas.microsoft.com/office/drawing/2014/main" id="{1802E353-EAFE-3D0C-14D4-694CBE9D3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B1862-AA2F-44B2-9FF9-45D2FBC2CEF6}" type="datetimeFigureOut">
              <a:rPr lang="bg-BG" smtClean="0"/>
              <a:t>2.2.2024 г.</a:t>
            </a:fld>
            <a:endParaRPr lang="bg-BG"/>
          </a:p>
        </p:txBody>
      </p:sp>
      <p:sp>
        <p:nvSpPr>
          <p:cNvPr id="6" name="Контейнер за долния колонтитул 5">
            <a:extLst>
              <a:ext uri="{FF2B5EF4-FFF2-40B4-BE49-F238E27FC236}">
                <a16:creationId xmlns:a16="http://schemas.microsoft.com/office/drawing/2014/main" id="{DB729CE5-B229-F8EF-DA2D-2B80AD2F4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>
            <a:extLst>
              <a:ext uri="{FF2B5EF4-FFF2-40B4-BE49-F238E27FC236}">
                <a16:creationId xmlns:a16="http://schemas.microsoft.com/office/drawing/2014/main" id="{F0074117-17FD-1CFB-3465-5CC7ACF1A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A534-0041-443B-979D-4F037E04875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23192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126CD92C-C731-6F32-7FC7-5E75CBD25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Текстов контейнер 2">
            <a:extLst>
              <a:ext uri="{FF2B5EF4-FFF2-40B4-BE49-F238E27FC236}">
                <a16:creationId xmlns:a16="http://schemas.microsoft.com/office/drawing/2014/main" id="{9D15D016-3972-7AE5-1133-E5B7EB2B8C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>
            <a:extLst>
              <a:ext uri="{FF2B5EF4-FFF2-40B4-BE49-F238E27FC236}">
                <a16:creationId xmlns:a16="http://schemas.microsoft.com/office/drawing/2014/main" id="{E034945D-989F-5CA9-F891-9EFA9EE9B3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5" name="Текстов контейнер 4">
            <a:extLst>
              <a:ext uri="{FF2B5EF4-FFF2-40B4-BE49-F238E27FC236}">
                <a16:creationId xmlns:a16="http://schemas.microsoft.com/office/drawing/2014/main" id="{DC21E36F-54AD-2489-9A39-1FA18E3724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Контейнер за съдържание 5">
            <a:extLst>
              <a:ext uri="{FF2B5EF4-FFF2-40B4-BE49-F238E27FC236}">
                <a16:creationId xmlns:a16="http://schemas.microsoft.com/office/drawing/2014/main" id="{CFC240C6-AF25-E3B7-A3F7-8A6EED24A8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7" name="Контейнер за дата 6">
            <a:extLst>
              <a:ext uri="{FF2B5EF4-FFF2-40B4-BE49-F238E27FC236}">
                <a16:creationId xmlns:a16="http://schemas.microsoft.com/office/drawing/2014/main" id="{EE70B980-1F3B-746A-AD74-6AA65B7D9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B1862-AA2F-44B2-9FF9-45D2FBC2CEF6}" type="datetimeFigureOut">
              <a:rPr lang="bg-BG" smtClean="0"/>
              <a:t>2.2.2024 г.</a:t>
            </a:fld>
            <a:endParaRPr lang="bg-BG"/>
          </a:p>
        </p:txBody>
      </p:sp>
      <p:sp>
        <p:nvSpPr>
          <p:cNvPr id="8" name="Контейнер за долния колонтитул 7">
            <a:extLst>
              <a:ext uri="{FF2B5EF4-FFF2-40B4-BE49-F238E27FC236}">
                <a16:creationId xmlns:a16="http://schemas.microsoft.com/office/drawing/2014/main" id="{B94AEB04-CEAB-B743-69FB-0C1580199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>
            <a:extLst>
              <a:ext uri="{FF2B5EF4-FFF2-40B4-BE49-F238E27FC236}">
                <a16:creationId xmlns:a16="http://schemas.microsoft.com/office/drawing/2014/main" id="{234A5796-7F3F-CF00-6B75-E2B0A390C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A534-0041-443B-979D-4F037E04875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43611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034B4787-3250-1500-A2FD-9F27CDCBA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дата 2">
            <a:extLst>
              <a:ext uri="{FF2B5EF4-FFF2-40B4-BE49-F238E27FC236}">
                <a16:creationId xmlns:a16="http://schemas.microsoft.com/office/drawing/2014/main" id="{D5A3D3F4-2729-BA51-0D08-FFE214810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B1862-AA2F-44B2-9FF9-45D2FBC2CEF6}" type="datetimeFigureOut">
              <a:rPr lang="bg-BG" smtClean="0"/>
              <a:t>2.2.2024 г.</a:t>
            </a:fld>
            <a:endParaRPr lang="bg-BG"/>
          </a:p>
        </p:txBody>
      </p:sp>
      <p:sp>
        <p:nvSpPr>
          <p:cNvPr id="4" name="Контейнер за долния колонтитул 3">
            <a:extLst>
              <a:ext uri="{FF2B5EF4-FFF2-40B4-BE49-F238E27FC236}">
                <a16:creationId xmlns:a16="http://schemas.microsoft.com/office/drawing/2014/main" id="{0605F1F2-1735-6D13-C7B5-7ECFB84E2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>
            <a:extLst>
              <a:ext uri="{FF2B5EF4-FFF2-40B4-BE49-F238E27FC236}">
                <a16:creationId xmlns:a16="http://schemas.microsoft.com/office/drawing/2014/main" id="{0B864EA6-BCC5-E036-FABC-0629B4FC8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A534-0041-443B-979D-4F037E04875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22880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>
            <a:extLst>
              <a:ext uri="{FF2B5EF4-FFF2-40B4-BE49-F238E27FC236}">
                <a16:creationId xmlns:a16="http://schemas.microsoft.com/office/drawing/2014/main" id="{9A217BEA-AEEF-0F77-62F4-4F7F59D3C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B1862-AA2F-44B2-9FF9-45D2FBC2CEF6}" type="datetimeFigureOut">
              <a:rPr lang="bg-BG" smtClean="0"/>
              <a:t>2.2.2024 г.</a:t>
            </a:fld>
            <a:endParaRPr lang="bg-BG"/>
          </a:p>
        </p:txBody>
      </p:sp>
      <p:sp>
        <p:nvSpPr>
          <p:cNvPr id="3" name="Контейнер за долния колонтитул 2">
            <a:extLst>
              <a:ext uri="{FF2B5EF4-FFF2-40B4-BE49-F238E27FC236}">
                <a16:creationId xmlns:a16="http://schemas.microsoft.com/office/drawing/2014/main" id="{C6553381-1A05-1798-A82C-AC7F905D5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>
            <a:extLst>
              <a:ext uri="{FF2B5EF4-FFF2-40B4-BE49-F238E27FC236}">
                <a16:creationId xmlns:a16="http://schemas.microsoft.com/office/drawing/2014/main" id="{AEAB5386-E673-5E69-70A1-E8980C8D8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A534-0041-443B-979D-4F037E04875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60957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10ED822A-08B1-72E5-3FC1-0E6C69894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76A62AF4-F6FB-C114-80A5-9A7126830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Текстов контейнер 3">
            <a:extLst>
              <a:ext uri="{FF2B5EF4-FFF2-40B4-BE49-F238E27FC236}">
                <a16:creationId xmlns:a16="http://schemas.microsoft.com/office/drawing/2014/main" id="{D3122BED-FF1F-96E6-9D16-E5C4F98395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>
            <a:extLst>
              <a:ext uri="{FF2B5EF4-FFF2-40B4-BE49-F238E27FC236}">
                <a16:creationId xmlns:a16="http://schemas.microsoft.com/office/drawing/2014/main" id="{AE2DCAAE-2A1A-2283-99CE-A8D5F0BF7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B1862-AA2F-44B2-9FF9-45D2FBC2CEF6}" type="datetimeFigureOut">
              <a:rPr lang="bg-BG" smtClean="0"/>
              <a:t>2.2.2024 г.</a:t>
            </a:fld>
            <a:endParaRPr lang="bg-BG"/>
          </a:p>
        </p:txBody>
      </p:sp>
      <p:sp>
        <p:nvSpPr>
          <p:cNvPr id="6" name="Контейнер за долния колонтитул 5">
            <a:extLst>
              <a:ext uri="{FF2B5EF4-FFF2-40B4-BE49-F238E27FC236}">
                <a16:creationId xmlns:a16="http://schemas.microsoft.com/office/drawing/2014/main" id="{E6A5BD67-A15C-FC17-AC0C-22AE20144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>
            <a:extLst>
              <a:ext uri="{FF2B5EF4-FFF2-40B4-BE49-F238E27FC236}">
                <a16:creationId xmlns:a16="http://schemas.microsoft.com/office/drawing/2014/main" id="{484A2C06-35A0-71F7-5A4C-93199B49E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A534-0041-443B-979D-4F037E04875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68666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1B97B5D4-FDE9-1753-EF64-CE5752B61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картина 2">
            <a:extLst>
              <a:ext uri="{FF2B5EF4-FFF2-40B4-BE49-F238E27FC236}">
                <a16:creationId xmlns:a16="http://schemas.microsoft.com/office/drawing/2014/main" id="{A962BE2D-3BD6-7D23-98A8-0A6854F407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>
            <a:extLst>
              <a:ext uri="{FF2B5EF4-FFF2-40B4-BE49-F238E27FC236}">
                <a16:creationId xmlns:a16="http://schemas.microsoft.com/office/drawing/2014/main" id="{A7F2B11A-4842-5532-5C76-A3EACBACCE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>
            <a:extLst>
              <a:ext uri="{FF2B5EF4-FFF2-40B4-BE49-F238E27FC236}">
                <a16:creationId xmlns:a16="http://schemas.microsoft.com/office/drawing/2014/main" id="{CB5CB8DE-B28E-83D0-B7AB-3071302F5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B1862-AA2F-44B2-9FF9-45D2FBC2CEF6}" type="datetimeFigureOut">
              <a:rPr lang="bg-BG" smtClean="0"/>
              <a:t>2.2.2024 г.</a:t>
            </a:fld>
            <a:endParaRPr lang="bg-BG"/>
          </a:p>
        </p:txBody>
      </p:sp>
      <p:sp>
        <p:nvSpPr>
          <p:cNvPr id="6" name="Контейнер за долния колонтитул 5">
            <a:extLst>
              <a:ext uri="{FF2B5EF4-FFF2-40B4-BE49-F238E27FC236}">
                <a16:creationId xmlns:a16="http://schemas.microsoft.com/office/drawing/2014/main" id="{4DFBE3F2-2509-4B2E-F90A-93C71012A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>
            <a:extLst>
              <a:ext uri="{FF2B5EF4-FFF2-40B4-BE49-F238E27FC236}">
                <a16:creationId xmlns:a16="http://schemas.microsoft.com/office/drawing/2014/main" id="{FA0A5B83-A340-DA2B-5B58-DCCC84AE7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A534-0041-443B-979D-4F037E04875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35529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>
            <a:extLst>
              <a:ext uri="{FF2B5EF4-FFF2-40B4-BE49-F238E27FC236}">
                <a16:creationId xmlns:a16="http://schemas.microsoft.com/office/drawing/2014/main" id="{85D832EE-71BF-0A38-FA45-6B0576E20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Текстов контейнер 2">
            <a:extLst>
              <a:ext uri="{FF2B5EF4-FFF2-40B4-BE49-F238E27FC236}">
                <a16:creationId xmlns:a16="http://schemas.microsoft.com/office/drawing/2014/main" id="{C978F288-DB7F-418D-AFE4-4CA0C0AF33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25A6FFB7-6C60-8CA1-C21B-E69DD4184A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B1862-AA2F-44B2-9FF9-45D2FBC2CEF6}" type="datetimeFigureOut">
              <a:rPr lang="bg-BG" smtClean="0"/>
              <a:t>2.2.2024 г.</a:t>
            </a:fld>
            <a:endParaRPr lang="bg-BG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222B8A66-29EE-41CF-2CAA-90029C72B8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5B3EA944-FF55-59CC-BED4-BA1192C379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FA534-0041-443B-979D-4F037E04875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57882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8761DDFE-071F-4200-B0AA-394476C2D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Текстово поле 6">
            <a:extLst>
              <a:ext uri="{FF2B5EF4-FFF2-40B4-BE49-F238E27FC236}">
                <a16:creationId xmlns:a16="http://schemas.microsoft.com/office/drawing/2014/main" id="{1E40B547-925E-ED5B-17B9-41B3F1CDD48F}"/>
              </a:ext>
            </a:extLst>
          </p:cNvPr>
          <p:cNvSpPr txBox="1"/>
          <p:nvPr/>
        </p:nvSpPr>
        <p:spPr>
          <a:xfrm>
            <a:off x="1218341" y="0"/>
            <a:ext cx="9446095" cy="16805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sz="2800" b="1" i="1" dirty="0"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3200" b="1" dirty="0" err="1">
                <a:effectLst/>
                <a:latin typeface="+mj-lt"/>
                <a:ea typeface="+mj-ea"/>
                <a:cs typeface="+mj-cs"/>
              </a:rPr>
              <a:t>График</a:t>
            </a:r>
            <a:r>
              <a:rPr lang="en-US" sz="3200" b="1" dirty="0"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3200" b="1" dirty="0" err="1">
                <a:effectLst/>
                <a:latin typeface="+mj-lt"/>
                <a:ea typeface="+mj-ea"/>
                <a:cs typeface="+mj-cs"/>
              </a:rPr>
              <a:t>на</a:t>
            </a:r>
            <a:r>
              <a:rPr lang="en-US" sz="3200" b="1" dirty="0"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3200" b="1" dirty="0" err="1">
                <a:effectLst/>
                <a:latin typeface="+mj-lt"/>
                <a:ea typeface="+mj-ea"/>
                <a:cs typeface="+mj-cs"/>
              </a:rPr>
              <a:t>самостоятелните</a:t>
            </a:r>
            <a:r>
              <a:rPr lang="en-US" sz="3200" b="1" dirty="0"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3200" b="1" dirty="0" err="1">
                <a:effectLst/>
                <a:latin typeface="+mj-lt"/>
                <a:ea typeface="+mj-ea"/>
                <a:cs typeface="+mj-cs"/>
              </a:rPr>
              <a:t>работи</a:t>
            </a:r>
            <a:r>
              <a:rPr lang="en-US" sz="3200" b="1" dirty="0">
                <a:effectLst/>
                <a:latin typeface="+mj-lt"/>
                <a:ea typeface="+mj-ea"/>
                <a:cs typeface="+mj-cs"/>
              </a:rPr>
              <a:t> в III</a:t>
            </a:r>
            <a:r>
              <a:rPr lang="bg-BG" sz="3200" b="1" dirty="0">
                <a:effectLst/>
                <a:latin typeface="+mj-lt"/>
                <a:ea typeface="+mj-ea"/>
                <a:cs typeface="+mj-cs"/>
              </a:rPr>
              <a:t> </a:t>
            </a:r>
            <a:r>
              <a:rPr lang="bg-BG" sz="3200" b="1" dirty="0">
                <a:latin typeface="+mj-lt"/>
                <a:ea typeface="+mj-ea"/>
                <a:cs typeface="+mj-cs"/>
              </a:rPr>
              <a:t>г</a:t>
            </a:r>
            <a:r>
              <a:rPr lang="en-US" sz="3200" b="1" dirty="0"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3200" b="1" dirty="0" err="1">
                <a:effectLst/>
                <a:latin typeface="+mj-lt"/>
                <a:ea typeface="+mj-ea"/>
                <a:cs typeface="+mj-cs"/>
              </a:rPr>
              <a:t>клас</a:t>
            </a:r>
            <a:endParaRPr lang="en-US" sz="3200" b="1" dirty="0">
              <a:effectLst/>
              <a:latin typeface="+mj-lt"/>
              <a:ea typeface="+mj-ea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sz="3200" b="1" dirty="0" err="1">
                <a:effectLst/>
                <a:latin typeface="+mj-lt"/>
                <a:ea typeface="+mj-ea"/>
                <a:cs typeface="+mj-cs"/>
              </a:rPr>
              <a:t>за</a:t>
            </a:r>
            <a:r>
              <a:rPr lang="en-US" sz="3200" b="1" dirty="0">
                <a:effectLst/>
                <a:latin typeface="+mj-lt"/>
                <a:ea typeface="+mj-ea"/>
                <a:cs typeface="+mj-cs"/>
              </a:rPr>
              <a:t> II </a:t>
            </a:r>
            <a:r>
              <a:rPr lang="en-US" sz="3200" b="1" dirty="0" err="1">
                <a:effectLst/>
                <a:latin typeface="+mj-lt"/>
                <a:ea typeface="+mj-ea"/>
                <a:cs typeface="+mj-cs"/>
              </a:rPr>
              <a:t>срок</a:t>
            </a:r>
            <a:endParaRPr lang="en-US" sz="3200" b="1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5CA19B4B-251D-DD98-8D38-5BD12FE84C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2402888"/>
              </p:ext>
            </p:extLst>
          </p:nvPr>
        </p:nvGraphicFramePr>
        <p:xfrm>
          <a:off x="0" y="2204464"/>
          <a:ext cx="12188953" cy="4097529"/>
        </p:xfrm>
        <a:graphic>
          <a:graphicData uri="http://schemas.openxmlformats.org/drawingml/2006/table">
            <a:tbl>
              <a:tblPr firstRow="1" firstCol="1" bandRow="1"/>
              <a:tblGrid>
                <a:gridCol w="1556657">
                  <a:extLst>
                    <a:ext uri="{9D8B030D-6E8A-4147-A177-3AD203B41FA5}">
                      <a16:colId xmlns:a16="http://schemas.microsoft.com/office/drawing/2014/main" val="3676151093"/>
                    </a:ext>
                  </a:extLst>
                </a:gridCol>
                <a:gridCol w="1611086">
                  <a:extLst>
                    <a:ext uri="{9D8B030D-6E8A-4147-A177-3AD203B41FA5}">
                      <a16:colId xmlns:a16="http://schemas.microsoft.com/office/drawing/2014/main" val="1044525343"/>
                    </a:ext>
                  </a:extLst>
                </a:gridCol>
                <a:gridCol w="1513114">
                  <a:extLst>
                    <a:ext uri="{9D8B030D-6E8A-4147-A177-3AD203B41FA5}">
                      <a16:colId xmlns:a16="http://schemas.microsoft.com/office/drawing/2014/main" val="3751509288"/>
                    </a:ext>
                  </a:extLst>
                </a:gridCol>
                <a:gridCol w="1415143">
                  <a:extLst>
                    <a:ext uri="{9D8B030D-6E8A-4147-A177-3AD203B41FA5}">
                      <a16:colId xmlns:a16="http://schemas.microsoft.com/office/drawing/2014/main" val="112465953"/>
                    </a:ext>
                  </a:extLst>
                </a:gridCol>
                <a:gridCol w="1436914">
                  <a:extLst>
                    <a:ext uri="{9D8B030D-6E8A-4147-A177-3AD203B41FA5}">
                      <a16:colId xmlns:a16="http://schemas.microsoft.com/office/drawing/2014/main" val="1166833409"/>
                    </a:ext>
                  </a:extLst>
                </a:gridCol>
                <a:gridCol w="1426029">
                  <a:extLst>
                    <a:ext uri="{9D8B030D-6E8A-4147-A177-3AD203B41FA5}">
                      <a16:colId xmlns:a16="http://schemas.microsoft.com/office/drawing/2014/main" val="1697314926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1266858369"/>
                    </a:ext>
                  </a:extLst>
                </a:gridCol>
                <a:gridCol w="1629810">
                  <a:extLst>
                    <a:ext uri="{9D8B030D-6E8A-4147-A177-3AD203B41FA5}">
                      <a16:colId xmlns:a16="http://schemas.microsoft.com/office/drawing/2014/main" val="2577765448"/>
                    </a:ext>
                  </a:extLst>
                </a:gridCol>
              </a:tblGrid>
              <a:tr h="10633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g-BG" sz="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g-BG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БЕЛ</a:t>
                      </a:r>
                      <a:endParaRPr lang="bg-BG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g-BG" sz="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863" marR="43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g-BG" sz="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g-BG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bg-BG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63" marR="43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g-BG" sz="1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bg-BG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g-BG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Човекът и обществото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g-BG" sz="1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bg-BG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63" marR="43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g-BG" sz="1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bg-BG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g-BG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Човекът и природата </a:t>
                      </a:r>
                      <a:endParaRPr lang="bg-BG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63" marR="43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g-BG" sz="20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Англйски</a:t>
                      </a:r>
                      <a:r>
                        <a:rPr lang="bg-BG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език</a:t>
                      </a:r>
                    </a:p>
                  </a:txBody>
                  <a:tcPr marL="43863" marR="43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g-BG" sz="1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bg-BG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g-BG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РП - БЕЛ</a:t>
                      </a:r>
                      <a:endParaRPr lang="bg-BG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63" marR="43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g-BG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РП - Математика</a:t>
                      </a:r>
                      <a:endParaRPr lang="bg-BG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63" marR="43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g-BG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Компютърно моделиране</a:t>
                      </a:r>
                    </a:p>
                  </a:txBody>
                  <a:tcPr marL="43863" marR="43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3166868"/>
                  </a:ext>
                </a:extLst>
              </a:tr>
              <a:tr h="22447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g-BG" sz="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bg-BG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22.02.2024г.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bg-BG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bg-BG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14.03.2024г.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bg-BG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bg-BG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09.05.2024г.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bg-BG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g-BG" sz="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g-BG" sz="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g-BG" sz="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g-BG" sz="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863" marR="43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g-BG" sz="1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bg-BG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bg-BG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bg-BG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.02.2024г.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bg-BG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bg-BG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bg-BG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.03.2024.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bg-BG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bg-BG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bg-BG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.05.2024г.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g-BG" sz="1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bg-BG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63" marR="43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bg-BG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20.03.2024г.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bg-BG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bg-BG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7.0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bg-BG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.2024г.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g-BG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bg-BG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63" marR="43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</a:t>
                      </a:r>
                      <a:r>
                        <a:rPr lang="bg-BG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.03.2024г.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bg-BG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bg-BG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26.04.2024г</a:t>
                      </a:r>
                      <a:r>
                        <a:rPr lang="bg-BG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g-BG" sz="1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bg-BG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63" marR="43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</a:t>
                      </a:r>
                      <a:r>
                        <a:rPr lang="bg-BG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bg-BG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.202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bg-BG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bg-BG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r>
                        <a:rPr lang="bg-BG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  <a:r>
                        <a:rPr lang="bg-BG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.202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bg-BG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bg-BG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bg-BG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bg-BG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63" marR="43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12.04.2024г.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g-BG" sz="1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bg-BG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63" marR="43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bg-BG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19.04.2024г.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bg-BG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63" marR="43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20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25.03.2024г</a:t>
                      </a:r>
                      <a:r>
                        <a:rPr lang="bg-BG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bg-BG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63" marR="43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4252291"/>
                  </a:ext>
                </a:extLst>
              </a:tr>
            </a:tbl>
          </a:graphicData>
        </a:graphic>
      </p:graphicFrame>
      <p:sp>
        <p:nvSpPr>
          <p:cNvPr id="13" name="Текстово поле 12">
            <a:extLst>
              <a:ext uri="{FF2B5EF4-FFF2-40B4-BE49-F238E27FC236}">
                <a16:creationId xmlns:a16="http://schemas.microsoft.com/office/drawing/2014/main" id="{E164F6EE-D087-39CB-A56F-71DBBCE732B1}"/>
              </a:ext>
            </a:extLst>
          </p:cNvPr>
          <p:cNvSpPr txBox="1"/>
          <p:nvPr/>
        </p:nvSpPr>
        <p:spPr>
          <a:xfrm>
            <a:off x="5054885" y="5732106"/>
            <a:ext cx="6936813" cy="16805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/>
              <a:t>                                            Класен</a:t>
            </a:r>
            <a:r>
              <a:rPr lang="en-US" sz="2000" dirty="0"/>
              <a:t> </a:t>
            </a:r>
            <a:r>
              <a:rPr lang="en-US" sz="2000" dirty="0" err="1"/>
              <a:t>ръководител</a:t>
            </a:r>
            <a:r>
              <a:rPr lang="en-US" sz="2000" dirty="0"/>
              <a:t>:</a:t>
            </a:r>
            <a:r>
              <a:rPr lang="bg-BG" sz="2000" dirty="0"/>
              <a:t> Теодора Петрова</a:t>
            </a:r>
            <a:endParaRPr lang="en-US" sz="2000" dirty="0"/>
          </a:p>
        </p:txBody>
      </p:sp>
      <p:pic>
        <p:nvPicPr>
          <p:cNvPr id="12" name="Картина 11" descr="Картина, която съдържа рисунка, графична колекция, анимирана рисунка, скица&#10;&#10;Описанието е генерирано автоматично">
            <a:extLst>
              <a:ext uri="{FF2B5EF4-FFF2-40B4-BE49-F238E27FC236}">
                <a16:creationId xmlns:a16="http://schemas.microsoft.com/office/drawing/2014/main" id="{29004A51-494E-9CF7-BE53-35262DB7AF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9404" y="300730"/>
            <a:ext cx="1903374" cy="1829354"/>
          </a:xfrm>
          <a:prstGeom prst="rect">
            <a:avLst/>
          </a:prstGeom>
        </p:spPr>
      </p:pic>
      <p:pic>
        <p:nvPicPr>
          <p:cNvPr id="15" name="Картина 14" descr="Картина, която съдържа рисунка, графична колекция, илюстрация, Анимационен филм&#10;&#10;Описанието е генерирано автоматично">
            <a:extLst>
              <a:ext uri="{FF2B5EF4-FFF2-40B4-BE49-F238E27FC236}">
                <a16:creationId xmlns:a16="http://schemas.microsoft.com/office/drawing/2014/main" id="{FDF51732-B64B-6BB9-E5CB-394864B452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336"/>
            <a:ext cx="1988747" cy="2098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5391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на Office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</TotalTime>
  <Words>104</Words>
  <Application>Microsoft Office PowerPoint</Application>
  <PresentationFormat>Широк екран</PresentationFormat>
  <Paragraphs>58</Paragraphs>
  <Slides>1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на Office</vt:lpstr>
      <vt:lpstr>Презентация на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PowerPoint</dc:title>
  <dc:creator>Теодора С. Петрова</dc:creator>
  <cp:lastModifiedBy>Теодора С. Петрова</cp:lastModifiedBy>
  <cp:revision>25</cp:revision>
  <dcterms:created xsi:type="dcterms:W3CDTF">2022-09-23T06:35:07Z</dcterms:created>
  <dcterms:modified xsi:type="dcterms:W3CDTF">2024-02-02T07:12:19Z</dcterms:modified>
</cp:coreProperties>
</file>