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256" r:id="rId2"/>
    <p:sldId id="258" r:id="rId3"/>
    <p:sldId id="257" r:id="rId4"/>
    <p:sldId id="282" r:id="rId5"/>
    <p:sldId id="261" r:id="rId6"/>
    <p:sldId id="262" r:id="rId7"/>
    <p:sldId id="263" r:id="rId8"/>
    <p:sldId id="264" r:id="rId9"/>
    <p:sldId id="265" r:id="rId10"/>
    <p:sldId id="266" r:id="rId11"/>
    <p:sldId id="259" r:id="rId12"/>
    <p:sldId id="260" r:id="rId13"/>
    <p:sldId id="283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4660"/>
  </p:normalViewPr>
  <p:slideViewPr>
    <p:cSldViewPr snapToGrid="0">
      <p:cViewPr varScale="1">
        <p:scale>
          <a:sx n="62" d="100"/>
          <a:sy n="62" d="100"/>
        </p:scale>
        <p:origin x="78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C0F6B5-D6EF-4245-859B-C40C24E3864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DA6DBEE-C186-40FE-A9E0-B2B36EE39748}">
      <dgm:prSet custT="1"/>
      <dgm:spPr/>
      <dgm:t>
        <a:bodyPr/>
        <a:lstStyle/>
        <a:p>
          <a:r>
            <a:rPr lang="bg-BG" sz="1600" b="1" dirty="0"/>
            <a:t>Български език </a:t>
          </a:r>
          <a:r>
            <a:rPr lang="bg-BG" sz="1600" dirty="0"/>
            <a:t>– 1 тетрадка за работа в клас, 1 тетрадка за домашна работа</a:t>
          </a:r>
          <a:r>
            <a:rPr lang="bg-BG" sz="800" dirty="0"/>
            <a:t>;</a:t>
          </a:r>
          <a:endParaRPr lang="en-US" sz="800" dirty="0"/>
        </a:p>
      </dgm:t>
    </dgm:pt>
    <dgm:pt modelId="{374180BE-631D-4E6B-802E-A49917410B62}" type="parTrans" cxnId="{6B01C468-A56B-4DAA-B297-64297A6F117B}">
      <dgm:prSet/>
      <dgm:spPr/>
      <dgm:t>
        <a:bodyPr/>
        <a:lstStyle/>
        <a:p>
          <a:endParaRPr lang="en-US"/>
        </a:p>
      </dgm:t>
    </dgm:pt>
    <dgm:pt modelId="{C71AB399-D86B-4408-9E98-E7ACC915972E}" type="sibTrans" cxnId="{6B01C468-A56B-4DAA-B297-64297A6F117B}">
      <dgm:prSet/>
      <dgm:spPr/>
      <dgm:t>
        <a:bodyPr/>
        <a:lstStyle/>
        <a:p>
          <a:endParaRPr lang="en-US"/>
        </a:p>
      </dgm:t>
    </dgm:pt>
    <dgm:pt modelId="{35EF011D-CA40-4209-A1F8-551C036D4BEA}">
      <dgm:prSet custT="1"/>
      <dgm:spPr/>
      <dgm:t>
        <a:bodyPr/>
        <a:lstStyle/>
        <a:p>
          <a:r>
            <a:rPr lang="bg-BG" sz="1600" b="1" dirty="0"/>
            <a:t>Математика </a:t>
          </a:r>
          <a:r>
            <a:rPr lang="bg-BG" sz="1600" dirty="0"/>
            <a:t>– 1 тетрадка за работа в клас, 1 тетрадка за домашна работа;</a:t>
          </a:r>
          <a:endParaRPr lang="en-US" sz="1600" dirty="0"/>
        </a:p>
      </dgm:t>
    </dgm:pt>
    <dgm:pt modelId="{2B01AC8C-FE44-4488-8CD8-3F8842A5EB06}" type="parTrans" cxnId="{42CA705E-BB55-447D-A989-F9CE2727D794}">
      <dgm:prSet/>
      <dgm:spPr/>
      <dgm:t>
        <a:bodyPr/>
        <a:lstStyle/>
        <a:p>
          <a:endParaRPr lang="en-US"/>
        </a:p>
      </dgm:t>
    </dgm:pt>
    <dgm:pt modelId="{7D7FACA6-4BD0-4B34-9FCB-F3465C2FC890}" type="sibTrans" cxnId="{42CA705E-BB55-447D-A989-F9CE2727D794}">
      <dgm:prSet/>
      <dgm:spPr/>
      <dgm:t>
        <a:bodyPr/>
        <a:lstStyle/>
        <a:p>
          <a:endParaRPr lang="en-US"/>
        </a:p>
      </dgm:t>
    </dgm:pt>
    <dgm:pt modelId="{F7E8DBD8-9829-4F38-A9DF-55AAAEBB38E5}">
      <dgm:prSet custT="1"/>
      <dgm:spPr/>
      <dgm:t>
        <a:bodyPr/>
        <a:lstStyle/>
        <a:p>
          <a:r>
            <a:rPr lang="bg-BG" sz="1800" b="1" dirty="0"/>
            <a:t>Родинознание – 1 </a:t>
          </a:r>
          <a:r>
            <a:rPr lang="bg-BG" sz="1800" dirty="0"/>
            <a:t>тетрадка за работа в клас;</a:t>
          </a:r>
        </a:p>
      </dgm:t>
    </dgm:pt>
    <dgm:pt modelId="{EB185AAE-BD65-4174-A651-DA651252C9C5}" type="parTrans" cxnId="{29D96D6A-3679-407A-B686-FE51180C2E30}">
      <dgm:prSet/>
      <dgm:spPr/>
      <dgm:t>
        <a:bodyPr/>
        <a:lstStyle/>
        <a:p>
          <a:endParaRPr lang="en-US"/>
        </a:p>
      </dgm:t>
    </dgm:pt>
    <dgm:pt modelId="{8730516D-2ED3-4F5A-A5E4-7E7D35E558FD}" type="sibTrans" cxnId="{29D96D6A-3679-407A-B686-FE51180C2E30}">
      <dgm:prSet/>
      <dgm:spPr/>
      <dgm:t>
        <a:bodyPr/>
        <a:lstStyle/>
        <a:p>
          <a:endParaRPr lang="en-US"/>
        </a:p>
      </dgm:t>
    </dgm:pt>
    <dgm:pt modelId="{1D120E34-E3A5-45B1-B705-5DF97C3717CA}">
      <dgm:prSet custT="1"/>
      <dgm:spPr/>
      <dgm:t>
        <a:bodyPr/>
        <a:lstStyle/>
        <a:p>
          <a:r>
            <a:rPr lang="bg-BG" sz="1800" b="1" dirty="0"/>
            <a:t>За ЦДО </a:t>
          </a:r>
          <a:r>
            <a:rPr lang="bg-BG" sz="1800" dirty="0"/>
            <a:t>– 1 тетрадка по математика, 1 по бел</a:t>
          </a:r>
        </a:p>
      </dgm:t>
    </dgm:pt>
    <dgm:pt modelId="{7805E79C-9CE0-4FE9-BF80-9C2838B57030}" type="parTrans" cxnId="{CEE65E1C-98B5-43D6-AAF7-465FC92E4620}">
      <dgm:prSet/>
      <dgm:spPr/>
      <dgm:t>
        <a:bodyPr/>
        <a:lstStyle/>
        <a:p>
          <a:endParaRPr lang="bg-BG"/>
        </a:p>
      </dgm:t>
    </dgm:pt>
    <dgm:pt modelId="{9565F026-9950-49C7-B572-BD1502CD03B2}" type="sibTrans" cxnId="{CEE65E1C-98B5-43D6-AAF7-465FC92E4620}">
      <dgm:prSet/>
      <dgm:spPr/>
      <dgm:t>
        <a:bodyPr/>
        <a:lstStyle/>
        <a:p>
          <a:endParaRPr lang="bg-BG"/>
        </a:p>
      </dgm:t>
    </dgm:pt>
    <dgm:pt modelId="{CA979141-89C5-4465-9825-49DB3348A484}">
      <dgm:prSet custT="1"/>
      <dgm:spPr/>
      <dgm:t>
        <a:bodyPr/>
        <a:lstStyle/>
        <a:p>
          <a:r>
            <a:rPr lang="bg-BG" sz="1800" b="1" dirty="0"/>
            <a:t>Английски език </a:t>
          </a:r>
          <a:r>
            <a:rPr lang="bg-BG" sz="1800" dirty="0"/>
            <a:t>– 1 тетрадка за работа в клас, 1 тетрадка за домашна работа</a:t>
          </a:r>
        </a:p>
      </dgm:t>
    </dgm:pt>
    <dgm:pt modelId="{900B74DD-7D11-4D0E-8644-95E39C52A226}" type="parTrans" cxnId="{646AD0C7-7571-4000-A7CD-52629E8F0C46}">
      <dgm:prSet/>
      <dgm:spPr/>
      <dgm:t>
        <a:bodyPr/>
        <a:lstStyle/>
        <a:p>
          <a:endParaRPr lang="bg-BG"/>
        </a:p>
      </dgm:t>
    </dgm:pt>
    <dgm:pt modelId="{08526FC2-B132-44A8-9CC3-C225F048BED4}" type="sibTrans" cxnId="{646AD0C7-7571-4000-A7CD-52629E8F0C46}">
      <dgm:prSet/>
      <dgm:spPr/>
      <dgm:t>
        <a:bodyPr/>
        <a:lstStyle/>
        <a:p>
          <a:endParaRPr lang="bg-BG"/>
        </a:p>
      </dgm:t>
    </dgm:pt>
    <dgm:pt modelId="{91B745D5-B6A0-4BC6-840E-030889257B07}">
      <dgm:prSet custT="1"/>
      <dgm:spPr/>
      <dgm:t>
        <a:bodyPr/>
        <a:lstStyle/>
        <a:p>
          <a:r>
            <a:rPr lang="bg-BG" sz="2000" b="1" dirty="0"/>
            <a:t>Развитие на речта </a:t>
          </a:r>
          <a:r>
            <a:rPr lang="bg-BG" sz="2000" dirty="0"/>
            <a:t>– 1 тетрадка за работа в клас</a:t>
          </a:r>
        </a:p>
      </dgm:t>
    </dgm:pt>
    <dgm:pt modelId="{F980F759-5785-43BE-9B6A-1A47B1F4742C}" type="parTrans" cxnId="{B9DC27A3-B4C6-40B0-B2AB-C394C4FD5014}">
      <dgm:prSet/>
      <dgm:spPr/>
      <dgm:t>
        <a:bodyPr/>
        <a:lstStyle/>
        <a:p>
          <a:endParaRPr lang="bg-BG"/>
        </a:p>
      </dgm:t>
    </dgm:pt>
    <dgm:pt modelId="{E0FDCD1B-5151-4012-8D47-0DE0EFEEADBF}" type="sibTrans" cxnId="{B9DC27A3-B4C6-40B0-B2AB-C394C4FD5014}">
      <dgm:prSet/>
      <dgm:spPr/>
      <dgm:t>
        <a:bodyPr/>
        <a:lstStyle/>
        <a:p>
          <a:endParaRPr lang="bg-BG"/>
        </a:p>
      </dgm:t>
    </dgm:pt>
    <dgm:pt modelId="{15756573-53B5-49D9-8547-3C6B622BA071}">
      <dgm:prSet custT="1"/>
      <dgm:spPr/>
      <dgm:t>
        <a:bodyPr/>
        <a:lstStyle/>
        <a:p>
          <a:r>
            <a:rPr lang="bg-BG" sz="2000" b="1" dirty="0"/>
            <a:t>Четене</a:t>
          </a:r>
          <a:r>
            <a:rPr lang="bg-BG" sz="2000" dirty="0"/>
            <a:t> – 1 тетрадка за работа в клас</a:t>
          </a:r>
        </a:p>
      </dgm:t>
    </dgm:pt>
    <dgm:pt modelId="{50811CF8-4498-4E6C-B4D2-0C65EBD38F84}" type="parTrans" cxnId="{5BD12919-AC06-474C-986C-262B66F0BF60}">
      <dgm:prSet/>
      <dgm:spPr/>
      <dgm:t>
        <a:bodyPr/>
        <a:lstStyle/>
        <a:p>
          <a:endParaRPr lang="bg-BG"/>
        </a:p>
      </dgm:t>
    </dgm:pt>
    <dgm:pt modelId="{A7E50682-6E0E-47CA-9FD0-4B3E803FD489}" type="sibTrans" cxnId="{5BD12919-AC06-474C-986C-262B66F0BF60}">
      <dgm:prSet/>
      <dgm:spPr/>
      <dgm:t>
        <a:bodyPr/>
        <a:lstStyle/>
        <a:p>
          <a:endParaRPr lang="bg-BG"/>
        </a:p>
      </dgm:t>
    </dgm:pt>
    <dgm:pt modelId="{459BA0EE-5437-473A-B11C-2825CD1819C3}" type="pres">
      <dgm:prSet presAssocID="{4FC0F6B5-D6EF-4245-859B-C40C24E386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6153773-0E24-4977-82A9-55568A793933}" type="pres">
      <dgm:prSet presAssocID="{DDA6DBEE-C186-40FE-A9E0-B2B36EE39748}" presName="hierRoot1" presStyleCnt="0"/>
      <dgm:spPr/>
    </dgm:pt>
    <dgm:pt modelId="{EA5E410A-9FA4-41EF-AF23-74309043F6AB}" type="pres">
      <dgm:prSet presAssocID="{DDA6DBEE-C186-40FE-A9E0-B2B36EE39748}" presName="composite" presStyleCnt="0"/>
      <dgm:spPr/>
    </dgm:pt>
    <dgm:pt modelId="{E30B4004-4599-49F0-B931-91F226A7807B}" type="pres">
      <dgm:prSet presAssocID="{DDA6DBEE-C186-40FE-A9E0-B2B36EE39748}" presName="background" presStyleLbl="node0" presStyleIdx="0" presStyleCnt="7"/>
      <dgm:spPr/>
    </dgm:pt>
    <dgm:pt modelId="{2F05C014-8CFF-4F92-BC18-FEE61BE8B9E0}" type="pres">
      <dgm:prSet presAssocID="{DDA6DBEE-C186-40FE-A9E0-B2B36EE39748}" presName="text" presStyleLbl="fgAcc0" presStyleIdx="0" presStyleCnt="7" custScaleX="469123" custScaleY="1258970" custLinFactY="-200000" custLinFactNeighborX="64553" custLinFactNeighborY="-276999">
        <dgm:presLayoutVars>
          <dgm:chPref val="3"/>
        </dgm:presLayoutVars>
      </dgm:prSet>
      <dgm:spPr/>
    </dgm:pt>
    <dgm:pt modelId="{3FA18E3A-9B14-4727-B843-D775AFBA78C9}" type="pres">
      <dgm:prSet presAssocID="{DDA6DBEE-C186-40FE-A9E0-B2B36EE39748}" presName="hierChild2" presStyleCnt="0"/>
      <dgm:spPr/>
    </dgm:pt>
    <dgm:pt modelId="{3193C6D9-CE54-443D-9E44-98DDF6B20813}" type="pres">
      <dgm:prSet presAssocID="{35EF011D-CA40-4209-A1F8-551C036D4BEA}" presName="hierRoot1" presStyleCnt="0"/>
      <dgm:spPr/>
    </dgm:pt>
    <dgm:pt modelId="{72F1607E-9877-4BC1-9B84-7442F1580F8F}" type="pres">
      <dgm:prSet presAssocID="{35EF011D-CA40-4209-A1F8-551C036D4BEA}" presName="composite" presStyleCnt="0"/>
      <dgm:spPr/>
    </dgm:pt>
    <dgm:pt modelId="{B4F06101-9697-4EF3-92FD-6B01635A802E}" type="pres">
      <dgm:prSet presAssocID="{35EF011D-CA40-4209-A1F8-551C036D4BEA}" presName="background" presStyleLbl="node0" presStyleIdx="1" presStyleCnt="7"/>
      <dgm:spPr/>
    </dgm:pt>
    <dgm:pt modelId="{A4864B4C-913C-471D-80D8-D747D17E05FA}" type="pres">
      <dgm:prSet presAssocID="{35EF011D-CA40-4209-A1F8-551C036D4BEA}" presName="text" presStyleLbl="fgAcc0" presStyleIdx="1" presStyleCnt="7" custScaleX="596615" custScaleY="1183009" custLinFactX="500000" custLinFactY="-437877" custLinFactNeighborX="567322" custLinFactNeighborY="-500000">
        <dgm:presLayoutVars>
          <dgm:chPref val="3"/>
        </dgm:presLayoutVars>
      </dgm:prSet>
      <dgm:spPr/>
    </dgm:pt>
    <dgm:pt modelId="{A8CD542A-72F7-4934-8C2B-54050481AF4D}" type="pres">
      <dgm:prSet presAssocID="{35EF011D-CA40-4209-A1F8-551C036D4BEA}" presName="hierChild2" presStyleCnt="0"/>
      <dgm:spPr/>
    </dgm:pt>
    <dgm:pt modelId="{5714FE9F-FD99-4160-8533-BB699E9E1E99}" type="pres">
      <dgm:prSet presAssocID="{F7E8DBD8-9829-4F38-A9DF-55AAAEBB38E5}" presName="hierRoot1" presStyleCnt="0"/>
      <dgm:spPr/>
    </dgm:pt>
    <dgm:pt modelId="{3E6FD37E-18E2-45DF-8E1A-D6D8F5315590}" type="pres">
      <dgm:prSet presAssocID="{F7E8DBD8-9829-4F38-A9DF-55AAAEBB38E5}" presName="composite" presStyleCnt="0"/>
      <dgm:spPr/>
    </dgm:pt>
    <dgm:pt modelId="{D5DDAAAE-A7F3-4170-AD83-978D2ED1DF66}" type="pres">
      <dgm:prSet presAssocID="{F7E8DBD8-9829-4F38-A9DF-55AAAEBB38E5}" presName="background" presStyleLbl="node0" presStyleIdx="2" presStyleCnt="7"/>
      <dgm:spPr/>
    </dgm:pt>
    <dgm:pt modelId="{0720C6B0-5CE2-412E-B709-069D9EE4F133}" type="pres">
      <dgm:prSet presAssocID="{F7E8DBD8-9829-4F38-A9DF-55AAAEBB38E5}" presName="text" presStyleLbl="fgAcc0" presStyleIdx="2" presStyleCnt="7" custScaleX="666105" custScaleY="981419" custLinFactX="500000" custLinFactY="-200000" custLinFactNeighborX="544048" custLinFactNeighborY="-219146">
        <dgm:presLayoutVars>
          <dgm:chPref val="3"/>
        </dgm:presLayoutVars>
      </dgm:prSet>
      <dgm:spPr/>
    </dgm:pt>
    <dgm:pt modelId="{C65005E9-F3CD-4971-81CE-25E6F05E18BB}" type="pres">
      <dgm:prSet presAssocID="{F7E8DBD8-9829-4F38-A9DF-55AAAEBB38E5}" presName="hierChild2" presStyleCnt="0"/>
      <dgm:spPr/>
    </dgm:pt>
    <dgm:pt modelId="{A4879C87-7FF7-4EE3-AD14-761C5D120E3E}" type="pres">
      <dgm:prSet presAssocID="{1D120E34-E3A5-45B1-B705-5DF97C3717CA}" presName="hierRoot1" presStyleCnt="0"/>
      <dgm:spPr/>
    </dgm:pt>
    <dgm:pt modelId="{BAE888AD-D793-49EA-ADB0-37CF36695FFC}" type="pres">
      <dgm:prSet presAssocID="{1D120E34-E3A5-45B1-B705-5DF97C3717CA}" presName="composite" presStyleCnt="0"/>
      <dgm:spPr/>
    </dgm:pt>
    <dgm:pt modelId="{C980FE56-4049-4B11-B32D-4CA7B84991C1}" type="pres">
      <dgm:prSet presAssocID="{1D120E34-E3A5-45B1-B705-5DF97C3717CA}" presName="background" presStyleLbl="node0" presStyleIdx="3" presStyleCnt="7"/>
      <dgm:spPr/>
    </dgm:pt>
    <dgm:pt modelId="{00A88582-9ED5-4B00-B8A4-D2F3023E8FEC}" type="pres">
      <dgm:prSet presAssocID="{1D120E34-E3A5-45B1-B705-5DF97C3717CA}" presName="text" presStyleLbl="fgAcc0" presStyleIdx="3" presStyleCnt="7" custScaleX="455363" custScaleY="1103036" custLinFactX="-100000" custLinFactY="500000" custLinFactNeighborX="-153345" custLinFactNeighborY="541183">
        <dgm:presLayoutVars>
          <dgm:chPref val="3"/>
        </dgm:presLayoutVars>
      </dgm:prSet>
      <dgm:spPr/>
    </dgm:pt>
    <dgm:pt modelId="{68F8E64A-5CCB-4975-80D1-7123FF3BDB70}" type="pres">
      <dgm:prSet presAssocID="{1D120E34-E3A5-45B1-B705-5DF97C3717CA}" presName="hierChild2" presStyleCnt="0"/>
      <dgm:spPr/>
    </dgm:pt>
    <dgm:pt modelId="{987ED039-7A74-45B1-9688-BBB73EF988A6}" type="pres">
      <dgm:prSet presAssocID="{CA979141-89C5-4465-9825-49DB3348A484}" presName="hierRoot1" presStyleCnt="0"/>
      <dgm:spPr/>
    </dgm:pt>
    <dgm:pt modelId="{6787C18D-AAE8-4FB6-9368-7AF7E7108BC7}" type="pres">
      <dgm:prSet presAssocID="{CA979141-89C5-4465-9825-49DB3348A484}" presName="composite" presStyleCnt="0"/>
      <dgm:spPr/>
    </dgm:pt>
    <dgm:pt modelId="{CCAC3D7C-DB99-4856-8B21-263841B9DDB5}" type="pres">
      <dgm:prSet presAssocID="{CA979141-89C5-4465-9825-49DB3348A484}" presName="background" presStyleLbl="node0" presStyleIdx="4" presStyleCnt="7"/>
      <dgm:spPr/>
    </dgm:pt>
    <dgm:pt modelId="{DF0212AB-9F6D-4F7F-9B25-293F923E2858}" type="pres">
      <dgm:prSet presAssocID="{CA979141-89C5-4465-9825-49DB3348A484}" presName="text" presStyleLbl="fgAcc0" presStyleIdx="4" presStyleCnt="7" custScaleX="518178" custScaleY="1252472" custLinFactX="250131" custLinFactNeighborX="300000" custLinFactNeighborY="-22831">
        <dgm:presLayoutVars>
          <dgm:chPref val="3"/>
        </dgm:presLayoutVars>
      </dgm:prSet>
      <dgm:spPr/>
    </dgm:pt>
    <dgm:pt modelId="{5EBAA39B-E441-4BFF-B1A8-43BD3A28C2D1}" type="pres">
      <dgm:prSet presAssocID="{CA979141-89C5-4465-9825-49DB3348A484}" presName="hierChild2" presStyleCnt="0"/>
      <dgm:spPr/>
    </dgm:pt>
    <dgm:pt modelId="{A0737DFC-DF7C-4EED-9C14-17AB113FD01E}" type="pres">
      <dgm:prSet presAssocID="{91B745D5-B6A0-4BC6-840E-030889257B07}" presName="hierRoot1" presStyleCnt="0"/>
      <dgm:spPr/>
    </dgm:pt>
    <dgm:pt modelId="{0E8156ED-6EE3-49C6-93BD-06F3BF4E301D}" type="pres">
      <dgm:prSet presAssocID="{91B745D5-B6A0-4BC6-840E-030889257B07}" presName="composite" presStyleCnt="0"/>
      <dgm:spPr/>
    </dgm:pt>
    <dgm:pt modelId="{2389F284-E656-4ACF-92A5-69BC3B81A1E9}" type="pres">
      <dgm:prSet presAssocID="{91B745D5-B6A0-4BC6-840E-030889257B07}" presName="background" presStyleLbl="node0" presStyleIdx="5" presStyleCnt="7"/>
      <dgm:spPr/>
    </dgm:pt>
    <dgm:pt modelId="{F3BCD700-E440-4865-8356-4181C0DBABC1}" type="pres">
      <dgm:prSet presAssocID="{91B745D5-B6A0-4BC6-840E-030889257B07}" presName="text" presStyleLbl="fgAcc0" presStyleIdx="5" presStyleCnt="7" custScaleX="478682" custScaleY="1200436" custLinFactX="-854836" custLinFactY="140209" custLinFactNeighborX="-900000" custLinFactNeighborY="200000">
        <dgm:presLayoutVars>
          <dgm:chPref val="3"/>
        </dgm:presLayoutVars>
      </dgm:prSet>
      <dgm:spPr/>
    </dgm:pt>
    <dgm:pt modelId="{02E5A6A3-D3B9-4560-949E-0E8227ECF76F}" type="pres">
      <dgm:prSet presAssocID="{91B745D5-B6A0-4BC6-840E-030889257B07}" presName="hierChild2" presStyleCnt="0"/>
      <dgm:spPr/>
    </dgm:pt>
    <dgm:pt modelId="{D44A2ADB-77D7-458F-9995-ED7842067775}" type="pres">
      <dgm:prSet presAssocID="{15756573-53B5-49D9-8547-3C6B622BA071}" presName="hierRoot1" presStyleCnt="0"/>
      <dgm:spPr/>
    </dgm:pt>
    <dgm:pt modelId="{483669F8-EB59-459F-AF5F-AAC9F4BFA65B}" type="pres">
      <dgm:prSet presAssocID="{15756573-53B5-49D9-8547-3C6B622BA071}" presName="composite" presStyleCnt="0"/>
      <dgm:spPr/>
    </dgm:pt>
    <dgm:pt modelId="{AF789362-A7BD-4E65-B863-1A7B970EC929}" type="pres">
      <dgm:prSet presAssocID="{15756573-53B5-49D9-8547-3C6B622BA071}" presName="background" presStyleLbl="node0" presStyleIdx="6" presStyleCnt="7"/>
      <dgm:spPr/>
    </dgm:pt>
    <dgm:pt modelId="{D4D79445-7154-4EDD-A138-694279425D37}" type="pres">
      <dgm:prSet presAssocID="{15756573-53B5-49D9-8547-3C6B622BA071}" presName="text" presStyleLbl="fgAcc0" presStyleIdx="6" presStyleCnt="7" custScaleX="530406" custScaleY="907802" custLinFactX="-1373967" custLinFactNeighborX="-1400000" custLinFactNeighborY="-29441">
        <dgm:presLayoutVars>
          <dgm:chPref val="3"/>
        </dgm:presLayoutVars>
      </dgm:prSet>
      <dgm:spPr/>
    </dgm:pt>
    <dgm:pt modelId="{B80BB5CA-ABB9-40F4-B62E-DC41C79E6696}" type="pres">
      <dgm:prSet presAssocID="{15756573-53B5-49D9-8547-3C6B622BA071}" presName="hierChild2" presStyleCnt="0"/>
      <dgm:spPr/>
    </dgm:pt>
  </dgm:ptLst>
  <dgm:cxnLst>
    <dgm:cxn modelId="{5BD12919-AC06-474C-986C-262B66F0BF60}" srcId="{4FC0F6B5-D6EF-4245-859B-C40C24E3864B}" destId="{15756573-53B5-49D9-8547-3C6B622BA071}" srcOrd="6" destOrd="0" parTransId="{50811CF8-4498-4E6C-B4D2-0C65EBD38F84}" sibTransId="{A7E50682-6E0E-47CA-9FD0-4B3E803FD489}"/>
    <dgm:cxn modelId="{CEE65E1C-98B5-43D6-AAF7-465FC92E4620}" srcId="{4FC0F6B5-D6EF-4245-859B-C40C24E3864B}" destId="{1D120E34-E3A5-45B1-B705-5DF97C3717CA}" srcOrd="3" destOrd="0" parTransId="{7805E79C-9CE0-4FE9-BF80-9C2838B57030}" sibTransId="{9565F026-9950-49C7-B572-BD1502CD03B2}"/>
    <dgm:cxn modelId="{42CA705E-BB55-447D-A989-F9CE2727D794}" srcId="{4FC0F6B5-D6EF-4245-859B-C40C24E3864B}" destId="{35EF011D-CA40-4209-A1F8-551C036D4BEA}" srcOrd="1" destOrd="0" parTransId="{2B01AC8C-FE44-4488-8CD8-3F8842A5EB06}" sibTransId="{7D7FACA6-4BD0-4B34-9FCB-F3465C2FC890}"/>
    <dgm:cxn modelId="{D72FB741-247C-4997-8F7A-66BAED7EA172}" type="presOf" srcId="{CA979141-89C5-4465-9825-49DB3348A484}" destId="{DF0212AB-9F6D-4F7F-9B25-293F923E2858}" srcOrd="0" destOrd="0" presId="urn:microsoft.com/office/officeart/2005/8/layout/hierarchy1"/>
    <dgm:cxn modelId="{974F7A64-F1C4-4FD6-A521-430A2D021ED4}" type="presOf" srcId="{91B745D5-B6A0-4BC6-840E-030889257B07}" destId="{F3BCD700-E440-4865-8356-4181C0DBABC1}" srcOrd="0" destOrd="0" presId="urn:microsoft.com/office/officeart/2005/8/layout/hierarchy1"/>
    <dgm:cxn modelId="{6B01C468-A56B-4DAA-B297-64297A6F117B}" srcId="{4FC0F6B5-D6EF-4245-859B-C40C24E3864B}" destId="{DDA6DBEE-C186-40FE-A9E0-B2B36EE39748}" srcOrd="0" destOrd="0" parTransId="{374180BE-631D-4E6B-802E-A49917410B62}" sibTransId="{C71AB399-D86B-4408-9E98-E7ACC915972E}"/>
    <dgm:cxn modelId="{29D96D6A-3679-407A-B686-FE51180C2E30}" srcId="{4FC0F6B5-D6EF-4245-859B-C40C24E3864B}" destId="{F7E8DBD8-9829-4F38-A9DF-55AAAEBB38E5}" srcOrd="2" destOrd="0" parTransId="{EB185AAE-BD65-4174-A651-DA651252C9C5}" sibTransId="{8730516D-2ED3-4F5A-A5E4-7E7D35E558FD}"/>
    <dgm:cxn modelId="{5682D46C-E661-4B9D-B09C-64722220EA38}" type="presOf" srcId="{15756573-53B5-49D9-8547-3C6B622BA071}" destId="{D4D79445-7154-4EDD-A138-694279425D37}" srcOrd="0" destOrd="0" presId="urn:microsoft.com/office/officeart/2005/8/layout/hierarchy1"/>
    <dgm:cxn modelId="{18A97C52-2399-46B4-B466-CF9713040682}" type="presOf" srcId="{DDA6DBEE-C186-40FE-A9E0-B2B36EE39748}" destId="{2F05C014-8CFF-4F92-BC18-FEE61BE8B9E0}" srcOrd="0" destOrd="0" presId="urn:microsoft.com/office/officeart/2005/8/layout/hierarchy1"/>
    <dgm:cxn modelId="{B9DC27A3-B4C6-40B0-B2AB-C394C4FD5014}" srcId="{4FC0F6B5-D6EF-4245-859B-C40C24E3864B}" destId="{91B745D5-B6A0-4BC6-840E-030889257B07}" srcOrd="5" destOrd="0" parTransId="{F980F759-5785-43BE-9B6A-1A47B1F4742C}" sibTransId="{E0FDCD1B-5151-4012-8D47-0DE0EFEEADBF}"/>
    <dgm:cxn modelId="{679BA2B4-5D0A-4CE6-95AE-9DE9E361AAAC}" type="presOf" srcId="{1D120E34-E3A5-45B1-B705-5DF97C3717CA}" destId="{00A88582-9ED5-4B00-B8A4-D2F3023E8FEC}" srcOrd="0" destOrd="0" presId="urn:microsoft.com/office/officeart/2005/8/layout/hierarchy1"/>
    <dgm:cxn modelId="{6FCD63BE-A82E-4786-9A78-2349D623DB09}" type="presOf" srcId="{F7E8DBD8-9829-4F38-A9DF-55AAAEBB38E5}" destId="{0720C6B0-5CE2-412E-B709-069D9EE4F133}" srcOrd="0" destOrd="0" presId="urn:microsoft.com/office/officeart/2005/8/layout/hierarchy1"/>
    <dgm:cxn modelId="{646AD0C7-7571-4000-A7CD-52629E8F0C46}" srcId="{4FC0F6B5-D6EF-4245-859B-C40C24E3864B}" destId="{CA979141-89C5-4465-9825-49DB3348A484}" srcOrd="4" destOrd="0" parTransId="{900B74DD-7D11-4D0E-8644-95E39C52A226}" sibTransId="{08526FC2-B132-44A8-9CC3-C225F048BED4}"/>
    <dgm:cxn modelId="{679A57D6-BBD9-4F54-ABAC-84026AA583A1}" type="presOf" srcId="{4FC0F6B5-D6EF-4245-859B-C40C24E3864B}" destId="{459BA0EE-5437-473A-B11C-2825CD1819C3}" srcOrd="0" destOrd="0" presId="urn:microsoft.com/office/officeart/2005/8/layout/hierarchy1"/>
    <dgm:cxn modelId="{96231EEE-C57F-4AC2-BBB0-9C660F5856A2}" type="presOf" srcId="{35EF011D-CA40-4209-A1F8-551C036D4BEA}" destId="{A4864B4C-913C-471D-80D8-D747D17E05FA}" srcOrd="0" destOrd="0" presId="urn:microsoft.com/office/officeart/2005/8/layout/hierarchy1"/>
    <dgm:cxn modelId="{7574AF0E-7EEE-49DC-B0C4-E32E7BAA8227}" type="presParOf" srcId="{459BA0EE-5437-473A-B11C-2825CD1819C3}" destId="{76153773-0E24-4977-82A9-55568A793933}" srcOrd="0" destOrd="0" presId="urn:microsoft.com/office/officeart/2005/8/layout/hierarchy1"/>
    <dgm:cxn modelId="{C59E708E-DC4B-462F-83E6-E43B46BD9807}" type="presParOf" srcId="{76153773-0E24-4977-82A9-55568A793933}" destId="{EA5E410A-9FA4-41EF-AF23-74309043F6AB}" srcOrd="0" destOrd="0" presId="urn:microsoft.com/office/officeart/2005/8/layout/hierarchy1"/>
    <dgm:cxn modelId="{659FA617-8DF1-4821-A398-3FEF260A30CE}" type="presParOf" srcId="{EA5E410A-9FA4-41EF-AF23-74309043F6AB}" destId="{E30B4004-4599-49F0-B931-91F226A7807B}" srcOrd="0" destOrd="0" presId="urn:microsoft.com/office/officeart/2005/8/layout/hierarchy1"/>
    <dgm:cxn modelId="{D4AFB57F-1542-42FE-BEC2-1B2F8CF64464}" type="presParOf" srcId="{EA5E410A-9FA4-41EF-AF23-74309043F6AB}" destId="{2F05C014-8CFF-4F92-BC18-FEE61BE8B9E0}" srcOrd="1" destOrd="0" presId="urn:microsoft.com/office/officeart/2005/8/layout/hierarchy1"/>
    <dgm:cxn modelId="{F422DDE6-CC61-4181-8939-D59F64E640FC}" type="presParOf" srcId="{76153773-0E24-4977-82A9-55568A793933}" destId="{3FA18E3A-9B14-4727-B843-D775AFBA78C9}" srcOrd="1" destOrd="0" presId="urn:microsoft.com/office/officeart/2005/8/layout/hierarchy1"/>
    <dgm:cxn modelId="{293BBF6B-F7FB-4E6C-A148-5813122A458F}" type="presParOf" srcId="{459BA0EE-5437-473A-B11C-2825CD1819C3}" destId="{3193C6D9-CE54-443D-9E44-98DDF6B20813}" srcOrd="1" destOrd="0" presId="urn:microsoft.com/office/officeart/2005/8/layout/hierarchy1"/>
    <dgm:cxn modelId="{09EF8266-A2F5-484F-AB91-6C72BCC74F4C}" type="presParOf" srcId="{3193C6D9-CE54-443D-9E44-98DDF6B20813}" destId="{72F1607E-9877-4BC1-9B84-7442F1580F8F}" srcOrd="0" destOrd="0" presId="urn:microsoft.com/office/officeart/2005/8/layout/hierarchy1"/>
    <dgm:cxn modelId="{49C05D2A-8EB6-468F-83BB-2BBA10A5B7BE}" type="presParOf" srcId="{72F1607E-9877-4BC1-9B84-7442F1580F8F}" destId="{B4F06101-9697-4EF3-92FD-6B01635A802E}" srcOrd="0" destOrd="0" presId="urn:microsoft.com/office/officeart/2005/8/layout/hierarchy1"/>
    <dgm:cxn modelId="{32F90DB7-FBE8-4AE8-96B8-FA22E41A71A9}" type="presParOf" srcId="{72F1607E-9877-4BC1-9B84-7442F1580F8F}" destId="{A4864B4C-913C-471D-80D8-D747D17E05FA}" srcOrd="1" destOrd="0" presId="urn:microsoft.com/office/officeart/2005/8/layout/hierarchy1"/>
    <dgm:cxn modelId="{D7B4550E-5500-41A4-A261-C97A8BAF325E}" type="presParOf" srcId="{3193C6D9-CE54-443D-9E44-98DDF6B20813}" destId="{A8CD542A-72F7-4934-8C2B-54050481AF4D}" srcOrd="1" destOrd="0" presId="urn:microsoft.com/office/officeart/2005/8/layout/hierarchy1"/>
    <dgm:cxn modelId="{23DC7385-D678-4D47-B7A2-91D3D7E120E2}" type="presParOf" srcId="{459BA0EE-5437-473A-B11C-2825CD1819C3}" destId="{5714FE9F-FD99-4160-8533-BB699E9E1E99}" srcOrd="2" destOrd="0" presId="urn:microsoft.com/office/officeart/2005/8/layout/hierarchy1"/>
    <dgm:cxn modelId="{874F0439-10D6-475B-B57B-2841C54A50D9}" type="presParOf" srcId="{5714FE9F-FD99-4160-8533-BB699E9E1E99}" destId="{3E6FD37E-18E2-45DF-8E1A-D6D8F5315590}" srcOrd="0" destOrd="0" presId="urn:microsoft.com/office/officeart/2005/8/layout/hierarchy1"/>
    <dgm:cxn modelId="{96B1F04F-5F02-45A0-BAD5-389518281629}" type="presParOf" srcId="{3E6FD37E-18E2-45DF-8E1A-D6D8F5315590}" destId="{D5DDAAAE-A7F3-4170-AD83-978D2ED1DF66}" srcOrd="0" destOrd="0" presId="urn:microsoft.com/office/officeart/2005/8/layout/hierarchy1"/>
    <dgm:cxn modelId="{239FAE65-E92F-492F-999D-EC2481C0913E}" type="presParOf" srcId="{3E6FD37E-18E2-45DF-8E1A-D6D8F5315590}" destId="{0720C6B0-5CE2-412E-B709-069D9EE4F133}" srcOrd="1" destOrd="0" presId="urn:microsoft.com/office/officeart/2005/8/layout/hierarchy1"/>
    <dgm:cxn modelId="{114E1A54-9E80-4B0F-A1B6-3FC1AFB0F03A}" type="presParOf" srcId="{5714FE9F-FD99-4160-8533-BB699E9E1E99}" destId="{C65005E9-F3CD-4971-81CE-25E6F05E18BB}" srcOrd="1" destOrd="0" presId="urn:microsoft.com/office/officeart/2005/8/layout/hierarchy1"/>
    <dgm:cxn modelId="{381CAC00-FC4C-4D22-AEEE-6BC76F3BC48D}" type="presParOf" srcId="{459BA0EE-5437-473A-B11C-2825CD1819C3}" destId="{A4879C87-7FF7-4EE3-AD14-761C5D120E3E}" srcOrd="3" destOrd="0" presId="urn:microsoft.com/office/officeart/2005/8/layout/hierarchy1"/>
    <dgm:cxn modelId="{64A07BA7-6F1D-4DD5-A829-C9ECF1322223}" type="presParOf" srcId="{A4879C87-7FF7-4EE3-AD14-761C5D120E3E}" destId="{BAE888AD-D793-49EA-ADB0-37CF36695FFC}" srcOrd="0" destOrd="0" presId="urn:microsoft.com/office/officeart/2005/8/layout/hierarchy1"/>
    <dgm:cxn modelId="{F2201180-2E2E-4DAD-A4DD-B9615EC19304}" type="presParOf" srcId="{BAE888AD-D793-49EA-ADB0-37CF36695FFC}" destId="{C980FE56-4049-4B11-B32D-4CA7B84991C1}" srcOrd="0" destOrd="0" presId="urn:microsoft.com/office/officeart/2005/8/layout/hierarchy1"/>
    <dgm:cxn modelId="{D257E59D-B975-4AEE-BDAC-9B1B05A3AFE4}" type="presParOf" srcId="{BAE888AD-D793-49EA-ADB0-37CF36695FFC}" destId="{00A88582-9ED5-4B00-B8A4-D2F3023E8FEC}" srcOrd="1" destOrd="0" presId="urn:microsoft.com/office/officeart/2005/8/layout/hierarchy1"/>
    <dgm:cxn modelId="{6A9F363D-84B6-41FF-9D97-C714B5116727}" type="presParOf" srcId="{A4879C87-7FF7-4EE3-AD14-761C5D120E3E}" destId="{68F8E64A-5CCB-4975-80D1-7123FF3BDB70}" srcOrd="1" destOrd="0" presId="urn:microsoft.com/office/officeart/2005/8/layout/hierarchy1"/>
    <dgm:cxn modelId="{5D5DA510-D484-415A-89C3-D0A326BA77A4}" type="presParOf" srcId="{459BA0EE-5437-473A-B11C-2825CD1819C3}" destId="{987ED039-7A74-45B1-9688-BBB73EF988A6}" srcOrd="4" destOrd="0" presId="urn:microsoft.com/office/officeart/2005/8/layout/hierarchy1"/>
    <dgm:cxn modelId="{55760C35-5C79-489E-8B5C-C3D4C07E3EDC}" type="presParOf" srcId="{987ED039-7A74-45B1-9688-BBB73EF988A6}" destId="{6787C18D-AAE8-4FB6-9368-7AF7E7108BC7}" srcOrd="0" destOrd="0" presId="urn:microsoft.com/office/officeart/2005/8/layout/hierarchy1"/>
    <dgm:cxn modelId="{CF066820-724D-4624-AC10-70C2E3521727}" type="presParOf" srcId="{6787C18D-AAE8-4FB6-9368-7AF7E7108BC7}" destId="{CCAC3D7C-DB99-4856-8B21-263841B9DDB5}" srcOrd="0" destOrd="0" presId="urn:microsoft.com/office/officeart/2005/8/layout/hierarchy1"/>
    <dgm:cxn modelId="{4A971541-FE5B-4D03-90EA-CFF15C32103F}" type="presParOf" srcId="{6787C18D-AAE8-4FB6-9368-7AF7E7108BC7}" destId="{DF0212AB-9F6D-4F7F-9B25-293F923E2858}" srcOrd="1" destOrd="0" presId="urn:microsoft.com/office/officeart/2005/8/layout/hierarchy1"/>
    <dgm:cxn modelId="{F56F7E64-F355-44F5-8D45-01DD172AA8DB}" type="presParOf" srcId="{987ED039-7A74-45B1-9688-BBB73EF988A6}" destId="{5EBAA39B-E441-4BFF-B1A8-43BD3A28C2D1}" srcOrd="1" destOrd="0" presId="urn:microsoft.com/office/officeart/2005/8/layout/hierarchy1"/>
    <dgm:cxn modelId="{9B039766-1E18-48E9-BEA5-601521AB5B62}" type="presParOf" srcId="{459BA0EE-5437-473A-B11C-2825CD1819C3}" destId="{A0737DFC-DF7C-4EED-9C14-17AB113FD01E}" srcOrd="5" destOrd="0" presId="urn:microsoft.com/office/officeart/2005/8/layout/hierarchy1"/>
    <dgm:cxn modelId="{A39303B8-B8DD-4CAA-A51B-67AFD6D4DEB6}" type="presParOf" srcId="{A0737DFC-DF7C-4EED-9C14-17AB113FD01E}" destId="{0E8156ED-6EE3-49C6-93BD-06F3BF4E301D}" srcOrd="0" destOrd="0" presId="urn:microsoft.com/office/officeart/2005/8/layout/hierarchy1"/>
    <dgm:cxn modelId="{9862DCAF-36F1-44BE-B4D9-A7F381779E45}" type="presParOf" srcId="{0E8156ED-6EE3-49C6-93BD-06F3BF4E301D}" destId="{2389F284-E656-4ACF-92A5-69BC3B81A1E9}" srcOrd="0" destOrd="0" presId="urn:microsoft.com/office/officeart/2005/8/layout/hierarchy1"/>
    <dgm:cxn modelId="{FAB91DA0-1337-4DF7-A458-1BD46170D5CD}" type="presParOf" srcId="{0E8156ED-6EE3-49C6-93BD-06F3BF4E301D}" destId="{F3BCD700-E440-4865-8356-4181C0DBABC1}" srcOrd="1" destOrd="0" presId="urn:microsoft.com/office/officeart/2005/8/layout/hierarchy1"/>
    <dgm:cxn modelId="{62EA7BC1-9741-4A9D-A37C-C5102A8423E6}" type="presParOf" srcId="{A0737DFC-DF7C-4EED-9C14-17AB113FD01E}" destId="{02E5A6A3-D3B9-4560-949E-0E8227ECF76F}" srcOrd="1" destOrd="0" presId="urn:microsoft.com/office/officeart/2005/8/layout/hierarchy1"/>
    <dgm:cxn modelId="{D460CA21-2B0B-4572-BE6C-CF9CCC8E1062}" type="presParOf" srcId="{459BA0EE-5437-473A-B11C-2825CD1819C3}" destId="{D44A2ADB-77D7-458F-9995-ED7842067775}" srcOrd="6" destOrd="0" presId="urn:microsoft.com/office/officeart/2005/8/layout/hierarchy1"/>
    <dgm:cxn modelId="{9133D22E-D413-42F3-B247-329E1AF0FD3D}" type="presParOf" srcId="{D44A2ADB-77D7-458F-9995-ED7842067775}" destId="{483669F8-EB59-459F-AF5F-AAC9F4BFA65B}" srcOrd="0" destOrd="0" presId="urn:microsoft.com/office/officeart/2005/8/layout/hierarchy1"/>
    <dgm:cxn modelId="{195EB48A-D788-43A3-AD0D-541C1F0A911E}" type="presParOf" srcId="{483669F8-EB59-459F-AF5F-AAC9F4BFA65B}" destId="{AF789362-A7BD-4E65-B863-1A7B970EC929}" srcOrd="0" destOrd="0" presId="urn:microsoft.com/office/officeart/2005/8/layout/hierarchy1"/>
    <dgm:cxn modelId="{501FF29C-E4B3-446E-BF8E-F53958183C63}" type="presParOf" srcId="{483669F8-EB59-459F-AF5F-AAC9F4BFA65B}" destId="{D4D79445-7154-4EDD-A138-694279425D37}" srcOrd="1" destOrd="0" presId="urn:microsoft.com/office/officeart/2005/8/layout/hierarchy1"/>
    <dgm:cxn modelId="{48E84206-C3BC-4DCD-9F09-6EC47DAA393D}" type="presParOf" srcId="{D44A2ADB-77D7-458F-9995-ED7842067775}" destId="{B80BB5CA-ABB9-40F4-B62E-DC41C79E669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0B4004-4599-49F0-B931-91F226A7807B}">
      <dsp:nvSpPr>
        <dsp:cNvPr id="0" name=""/>
        <dsp:cNvSpPr/>
      </dsp:nvSpPr>
      <dsp:spPr>
        <a:xfrm>
          <a:off x="189247" y="1213998"/>
          <a:ext cx="1353838" cy="23071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05C014-8CFF-4F92-BC18-FEE61BE8B9E0}">
      <dsp:nvSpPr>
        <dsp:cNvPr id="0" name=""/>
        <dsp:cNvSpPr/>
      </dsp:nvSpPr>
      <dsp:spPr>
        <a:xfrm>
          <a:off x="221312" y="1244460"/>
          <a:ext cx="1353838" cy="2307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b="1" kern="1200" dirty="0"/>
            <a:t>Български език </a:t>
          </a:r>
          <a:r>
            <a:rPr lang="bg-BG" sz="1600" kern="1200" dirty="0"/>
            <a:t>– 1 тетрадка за работа в клас, 1 тетрадка за домашна работа</a:t>
          </a:r>
          <a:r>
            <a:rPr lang="bg-BG" sz="800" kern="1200" dirty="0"/>
            <a:t>;</a:t>
          </a:r>
          <a:endParaRPr lang="en-US" sz="800" kern="1200" dirty="0"/>
        </a:p>
      </dsp:txBody>
      <dsp:txXfrm>
        <a:off x="260965" y="1284113"/>
        <a:ext cx="1274532" cy="2227808"/>
      </dsp:txXfrm>
    </dsp:sp>
    <dsp:sp modelId="{B4F06101-9697-4EF3-92FD-6B01635A802E}">
      <dsp:nvSpPr>
        <dsp:cNvPr id="0" name=""/>
        <dsp:cNvSpPr/>
      </dsp:nvSpPr>
      <dsp:spPr>
        <a:xfrm>
          <a:off x="4501099" y="369420"/>
          <a:ext cx="1721766" cy="21679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864B4C-913C-471D-80D8-D747D17E05FA}">
      <dsp:nvSpPr>
        <dsp:cNvPr id="0" name=""/>
        <dsp:cNvSpPr/>
      </dsp:nvSpPr>
      <dsp:spPr>
        <a:xfrm>
          <a:off x="4533164" y="399882"/>
          <a:ext cx="1721766" cy="21679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b="1" kern="1200" dirty="0"/>
            <a:t>Математика </a:t>
          </a:r>
          <a:r>
            <a:rPr lang="bg-BG" sz="1600" kern="1200" dirty="0"/>
            <a:t>– 1 тетрадка за работа в клас, 1 тетрадка за домашна работа;</a:t>
          </a:r>
          <a:endParaRPr lang="en-US" sz="1600" kern="1200" dirty="0"/>
        </a:p>
      </dsp:txBody>
      <dsp:txXfrm>
        <a:off x="4583593" y="450311"/>
        <a:ext cx="1620908" cy="2067054"/>
      </dsp:txXfrm>
    </dsp:sp>
    <dsp:sp modelId="{D5DDAAAE-A7F3-4170-AD83-978D2ED1DF66}">
      <dsp:nvSpPr>
        <dsp:cNvPr id="0" name=""/>
        <dsp:cNvSpPr/>
      </dsp:nvSpPr>
      <dsp:spPr>
        <a:xfrm>
          <a:off x="6219830" y="1320016"/>
          <a:ext cx="1922306" cy="1798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20C6B0-5CE2-412E-B709-069D9EE4F133}">
      <dsp:nvSpPr>
        <dsp:cNvPr id="0" name=""/>
        <dsp:cNvSpPr/>
      </dsp:nvSpPr>
      <dsp:spPr>
        <a:xfrm>
          <a:off x="6251895" y="1350478"/>
          <a:ext cx="1922306" cy="17984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b="1" kern="1200" dirty="0"/>
            <a:t>Родинознание – 1 </a:t>
          </a:r>
          <a:r>
            <a:rPr lang="bg-BG" sz="1800" kern="1200" dirty="0"/>
            <a:t>тетрадка за работа в клас;</a:t>
          </a:r>
        </a:p>
      </dsp:txBody>
      <dsp:txXfrm>
        <a:off x="6304571" y="1403154"/>
        <a:ext cx="1816954" cy="1693138"/>
      </dsp:txXfrm>
    </dsp:sp>
    <dsp:sp modelId="{C980FE56-4049-4B11-B32D-4CA7B84991C1}">
      <dsp:nvSpPr>
        <dsp:cNvPr id="0" name=""/>
        <dsp:cNvSpPr/>
      </dsp:nvSpPr>
      <dsp:spPr>
        <a:xfrm>
          <a:off x="4462132" y="3996129"/>
          <a:ext cx="1314128" cy="2021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A88582-9ED5-4B00-B8A4-D2F3023E8FEC}">
      <dsp:nvSpPr>
        <dsp:cNvPr id="0" name=""/>
        <dsp:cNvSpPr/>
      </dsp:nvSpPr>
      <dsp:spPr>
        <a:xfrm>
          <a:off x="4494197" y="4026592"/>
          <a:ext cx="1314128" cy="2021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b="1" kern="1200" dirty="0"/>
            <a:t>За ЦДО </a:t>
          </a:r>
          <a:r>
            <a:rPr lang="bg-BG" sz="1800" kern="1200" dirty="0"/>
            <a:t>– 1 тетрадка по математика, 1 по бел</a:t>
          </a:r>
        </a:p>
      </dsp:txBody>
      <dsp:txXfrm>
        <a:off x="4532686" y="4065081"/>
        <a:ext cx="1237150" cy="1944381"/>
      </dsp:txXfrm>
    </dsp:sp>
    <dsp:sp modelId="{CCAC3D7C-DB99-4856-8B21-263841B9DDB5}">
      <dsp:nvSpPr>
        <dsp:cNvPr id="0" name=""/>
        <dsp:cNvSpPr/>
      </dsp:nvSpPr>
      <dsp:spPr>
        <a:xfrm>
          <a:off x="8159136" y="2046280"/>
          <a:ext cx="1495405" cy="22952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0212AB-9F6D-4F7F-9B25-293F923E2858}">
      <dsp:nvSpPr>
        <dsp:cNvPr id="0" name=""/>
        <dsp:cNvSpPr/>
      </dsp:nvSpPr>
      <dsp:spPr>
        <a:xfrm>
          <a:off x="8191201" y="2076742"/>
          <a:ext cx="1495405" cy="22952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b="1" kern="1200" dirty="0"/>
            <a:t>Английски език </a:t>
          </a:r>
          <a:r>
            <a:rPr lang="bg-BG" sz="1800" kern="1200" dirty="0"/>
            <a:t>– 1 тетрадка за работа в клас, 1 тетрадка за домашна работа</a:t>
          </a:r>
        </a:p>
      </dsp:txBody>
      <dsp:txXfrm>
        <a:off x="8235000" y="2120541"/>
        <a:ext cx="1407807" cy="2207608"/>
      </dsp:txXfrm>
    </dsp:sp>
    <dsp:sp modelId="{2389F284-E656-4ACF-92A5-69BC3B81A1E9}">
      <dsp:nvSpPr>
        <dsp:cNvPr id="0" name=""/>
        <dsp:cNvSpPr/>
      </dsp:nvSpPr>
      <dsp:spPr>
        <a:xfrm>
          <a:off x="3066787" y="2711566"/>
          <a:ext cx="1381424" cy="21998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BCD700-E440-4865-8356-4181C0DBABC1}">
      <dsp:nvSpPr>
        <dsp:cNvPr id="0" name=""/>
        <dsp:cNvSpPr/>
      </dsp:nvSpPr>
      <dsp:spPr>
        <a:xfrm>
          <a:off x="3098853" y="2742028"/>
          <a:ext cx="1381424" cy="219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000" b="1" kern="1200" dirty="0"/>
            <a:t>Развитие на речта </a:t>
          </a:r>
          <a:r>
            <a:rPr lang="bg-BG" sz="2000" kern="1200" dirty="0"/>
            <a:t>– 1 тетрадка за работа в клас</a:t>
          </a:r>
        </a:p>
      </dsp:txBody>
      <dsp:txXfrm>
        <a:off x="3139314" y="2782489"/>
        <a:ext cx="1300502" cy="2118926"/>
      </dsp:txXfrm>
    </dsp:sp>
    <dsp:sp modelId="{AF789362-A7BD-4E65-B863-1A7B970EC929}">
      <dsp:nvSpPr>
        <dsp:cNvPr id="0" name=""/>
        <dsp:cNvSpPr/>
      </dsp:nvSpPr>
      <dsp:spPr>
        <a:xfrm>
          <a:off x="1571241" y="2034167"/>
          <a:ext cx="1530694" cy="16635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D79445-7154-4EDD-A138-694279425D37}">
      <dsp:nvSpPr>
        <dsp:cNvPr id="0" name=""/>
        <dsp:cNvSpPr/>
      </dsp:nvSpPr>
      <dsp:spPr>
        <a:xfrm>
          <a:off x="1603306" y="2064629"/>
          <a:ext cx="1530694" cy="1663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000" b="1" kern="1200" dirty="0"/>
            <a:t>Четене</a:t>
          </a:r>
          <a:r>
            <a:rPr lang="bg-BG" sz="2000" kern="1200" dirty="0"/>
            <a:t> – 1 тетрадка за работа в клас</a:t>
          </a:r>
        </a:p>
      </dsp:txBody>
      <dsp:txXfrm>
        <a:off x="1648138" y="2109461"/>
        <a:ext cx="1441030" cy="1573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6487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1683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718571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27014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062745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37094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32027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7191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99081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96047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73389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39455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15409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85680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60328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28804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C1D1F24C-BA9D-41EE-B46F-6C4F5B35D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0">
            <a:extLst>
              <a:ext uri="{FF2B5EF4-FFF2-40B4-BE49-F238E27FC236}">
                <a16:creationId xmlns:a16="http://schemas.microsoft.com/office/drawing/2014/main" id="{C13B8118-80AF-4C0C-BC64-74291987F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E28C34FD-C8AB-4444-9244-37247B99B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9BFF7D6-B77B-44E9-A782-9D298C9901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514D6296-625A-4CC9-BEB9-D738BF2A2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CF7A54B1-9C64-4395-9A06-3DCAFBD40C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A06A8912-6544-446B-8B15-C7E68BF5EF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23046646-4195-4B9A-8E43-22B520F8F3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B0BBADBF-6D90-44AD-9068-FF03855DAA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5227888-5A01-404B-AE4D-D79B05A86F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7ACB41F-3710-4051-AB65-5FC82C5FBF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F28F1156-1F03-4A29-9016-C29EA17BCF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F7C0D23E-7680-4D6E-B35D-244D3E77E7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D1F7FFBA-E04A-40A4-8F92-AAD6EF8A4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0E503CA-67A7-7E54-9B89-55589BAF8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3258031"/>
          </a:xfrm>
        </p:spPr>
        <p:txBody>
          <a:bodyPr>
            <a:normAutofit fontScale="90000"/>
          </a:bodyPr>
          <a:lstStyle/>
          <a:p>
            <a:r>
              <a:rPr lang="bg-BG" dirty="0"/>
              <a:t>Родителска среща</a:t>
            </a:r>
            <a:br>
              <a:rPr lang="bg-BG" dirty="0"/>
            </a:br>
            <a:br>
              <a:rPr lang="bg-BG" dirty="0"/>
            </a:br>
            <a:r>
              <a:rPr lang="bg-BG" dirty="0"/>
              <a:t>Тема: Организация на учебната 2022/2023 г.</a:t>
            </a:r>
            <a:br>
              <a:rPr lang="bg-BG" dirty="0"/>
            </a:br>
            <a:br>
              <a:rPr lang="bg-BG" dirty="0"/>
            </a:br>
            <a:r>
              <a:rPr lang="bg-BG" dirty="0"/>
              <a:t>2. „Г“  клас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02F7C86-D374-4969-AB87-CA4108CE9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D99BC819-B2EA-4CCC-8B23-CF42F48D67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1EA0AE3F-610C-4727-B82A-D91B4282EE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1AED653B-8E26-4407-B55E-5EF634840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21EB9336-97C9-4E84-94CF-D3F74080F2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69BF6CA2-569A-4C82-A2AE-CDCF36CCBE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421FFC08-FE31-4A95-B2F5-68A06B97A9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2422EB91-1B28-4E12-A747-0ACA5D9E28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6077349A-7224-44B1-9F3A-E1BDCB43B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A05A2443-1E41-4A29-927D-4C9D7FA84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849DD9E0-80A6-4A4C-91DD-CF69D1C337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04A5B2BC-E2EA-4553-8199-C4F3B86D88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69AA136B-030C-4644-821E-3247A1841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9DEDD006-D91C-4989-B39C-EEEA43F86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33">
            <a:extLst>
              <a:ext uri="{FF2B5EF4-FFF2-40B4-BE49-F238E27FC236}">
                <a16:creationId xmlns:a16="http://schemas.microsoft.com/office/drawing/2014/main" id="{35EF7FFE-55CC-444E-A630-F40A5C9C5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44575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970C302-7AAB-475B-05AC-2660D84DD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Необходими помагала</a:t>
            </a:r>
          </a:p>
        </p:txBody>
      </p:sp>
      <p:pic>
        <p:nvPicPr>
          <p:cNvPr id="5" name="Контейнер за съдържание 4">
            <a:extLst>
              <a:ext uri="{FF2B5EF4-FFF2-40B4-BE49-F238E27FC236}">
                <a16:creationId xmlns:a16="http://schemas.microsoft.com/office/drawing/2014/main" id="{4ED654E9-C2F3-157D-8EB9-447F915284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070" y="1642676"/>
            <a:ext cx="3241675" cy="4591214"/>
          </a:xfrm>
        </p:spPr>
      </p:pic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1A51F26F-5D77-ECFE-38E0-5ED0FFCA05D2}"/>
              </a:ext>
            </a:extLst>
          </p:cNvPr>
          <p:cNvSpPr txBox="1"/>
          <p:nvPr/>
        </p:nvSpPr>
        <p:spPr>
          <a:xfrm>
            <a:off x="5246370" y="6366510"/>
            <a:ext cx="1954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/>
              <a:t>Цена: 6,50 лв.</a:t>
            </a:r>
          </a:p>
        </p:txBody>
      </p:sp>
    </p:spTree>
    <p:extLst>
      <p:ext uri="{BB962C8B-B14F-4D97-AF65-F5344CB8AC3E}">
        <p14:creationId xmlns:p14="http://schemas.microsoft.com/office/powerpoint/2010/main" val="537227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CF6502B-47A4-4791-B3AD-98B7A3535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062" y="624110"/>
            <a:ext cx="8131550" cy="1280890"/>
          </a:xfrm>
        </p:spPr>
        <p:txBody>
          <a:bodyPr>
            <a:normAutofit/>
          </a:bodyPr>
          <a:lstStyle/>
          <a:p>
            <a:r>
              <a:rPr lang="bg-BG"/>
              <a:t>График на учебните часове</a:t>
            </a:r>
            <a:endParaRPr lang="bg-BG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260BC55B-A88A-33C9-F34B-024F6E73D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4582" y="1530849"/>
            <a:ext cx="3744991" cy="5219272"/>
          </a:xfrm>
        </p:spPr>
        <p:txBody>
          <a:bodyPr>
            <a:normAutofit/>
          </a:bodyPr>
          <a:lstStyle/>
          <a:p>
            <a:pPr marL="114300" indent="0">
              <a:lnSpc>
                <a:spcPct val="115000"/>
              </a:lnSpc>
              <a:buNone/>
            </a:pPr>
            <a:r>
              <a:rPr lang="bg-BG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Сутрин</a:t>
            </a:r>
            <a:endParaRPr lang="bg-BG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bg-BG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08:00 – 08:35</a:t>
            </a:r>
            <a:endParaRPr lang="bg-BG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bg-BG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голямо междучасие</a:t>
            </a:r>
            <a:endParaRPr lang="bg-BG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bg-BG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09:00 – 09:35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bg-BG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09:45 – 10:20</a:t>
            </a:r>
            <a:endParaRPr lang="bg-BG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bg-BG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10:30 – 11:05</a:t>
            </a:r>
            <a:endParaRPr lang="bg-BG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bg-BG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11:15 – 11:50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bg-BG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12:00 – 12:35</a:t>
            </a:r>
            <a:endParaRPr lang="bg-BG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bg-BG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12727E51-FEEB-672C-040D-CFCDB60F7D99}"/>
              </a:ext>
            </a:extLst>
          </p:cNvPr>
          <p:cNvSpPr txBox="1"/>
          <p:nvPr/>
        </p:nvSpPr>
        <p:spPr>
          <a:xfrm>
            <a:off x="7832180" y="1941367"/>
            <a:ext cx="3010327" cy="3364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just">
              <a:lnSpc>
                <a:spcPct val="115000"/>
              </a:lnSpc>
            </a:pPr>
            <a:r>
              <a:rPr lang="bg-BG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Следобед    </a:t>
            </a:r>
            <a:endParaRPr lang="en-US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bg-BG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</a:t>
            </a:r>
            <a:endParaRPr lang="bg-BG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bg-BG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13:30 – 14:05    </a:t>
            </a:r>
          </a:p>
          <a:p>
            <a:pPr lvl="0" algn="just">
              <a:lnSpc>
                <a:spcPct val="115000"/>
              </a:lnSpc>
            </a:pPr>
            <a:r>
              <a:rPr lang="bg-BG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</a:t>
            </a:r>
          </a:p>
          <a:p>
            <a:pPr lvl="0" algn="just">
              <a:lnSpc>
                <a:spcPct val="115000"/>
              </a:lnSpc>
            </a:pPr>
            <a:r>
              <a:rPr lang="bg-BG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14:10 – 14:45     </a:t>
            </a:r>
          </a:p>
          <a:p>
            <a:pPr lvl="0" algn="just">
              <a:lnSpc>
                <a:spcPct val="115000"/>
              </a:lnSpc>
            </a:pPr>
            <a:r>
              <a:rPr lang="bg-BG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</a:t>
            </a:r>
          </a:p>
          <a:p>
            <a:pPr lvl="0" algn="just">
              <a:lnSpc>
                <a:spcPct val="115000"/>
              </a:lnSpc>
            </a:pPr>
            <a:r>
              <a:rPr lang="bg-BG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14:50 – 15:25                                                       </a:t>
            </a:r>
          </a:p>
          <a:p>
            <a:pPr marL="685800" algn="just">
              <a:lnSpc>
                <a:spcPct val="115000"/>
              </a:lnSpc>
            </a:pPr>
            <a:r>
              <a:rPr lang="bg-BG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голямо междучасие                                           </a:t>
            </a:r>
            <a:endParaRPr lang="bg-BG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bg-BG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15:45 – 16:20                                                        </a:t>
            </a:r>
          </a:p>
          <a:p>
            <a:r>
              <a:rPr lang="bg-BG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16:25 – 17:00 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17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948412C-D731-5732-6EF4-94F530466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Попълване на декларации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20F28404-B62C-EA46-CAAC-F81588938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335" y="2424702"/>
            <a:ext cx="10405277" cy="3486520"/>
          </a:xfrm>
        </p:spPr>
        <p:txBody>
          <a:bodyPr>
            <a:normAutofit/>
          </a:bodyPr>
          <a:lstStyle/>
          <a:p>
            <a:r>
              <a:rPr lang="bg-BG" sz="2400" dirty="0"/>
              <a:t>Декларация за напускане сградата на училището;</a:t>
            </a:r>
          </a:p>
          <a:p>
            <a:pPr marL="0" indent="0">
              <a:buNone/>
            </a:pPr>
            <a:endParaRPr lang="bg-BG" sz="2400" dirty="0"/>
          </a:p>
          <a:p>
            <a:r>
              <a:rPr lang="bg-BG" sz="2400" dirty="0"/>
              <a:t>Декларация за опазване на имуществото, учебниците и </a:t>
            </a:r>
            <a:r>
              <a:rPr lang="bg-BG" sz="2400" dirty="0" err="1"/>
              <a:t>материлната</a:t>
            </a:r>
            <a:r>
              <a:rPr lang="bg-BG" sz="2400" dirty="0"/>
              <a:t> база на училището;</a:t>
            </a:r>
          </a:p>
          <a:p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2124240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5E69CE4-3F73-03CD-1F53-AD28DC96C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Избор на родителски актив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4012F36-2F44-EBE6-79E8-B0ED8875F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sz="3200" dirty="0"/>
              <a:t>Председател</a:t>
            </a:r>
          </a:p>
          <a:p>
            <a:pPr marL="0" indent="0">
              <a:buNone/>
            </a:pPr>
            <a:endParaRPr lang="bg-BG" sz="3200" dirty="0"/>
          </a:p>
          <a:p>
            <a:r>
              <a:rPr lang="bg-BG" sz="3200" dirty="0"/>
              <a:t>Членове </a:t>
            </a:r>
          </a:p>
          <a:p>
            <a:pPr marL="0" indent="0">
              <a:buNone/>
            </a:pPr>
            <a:endParaRPr lang="bg-BG" sz="3200" dirty="0"/>
          </a:p>
          <a:p>
            <a:r>
              <a:rPr lang="bg-BG" sz="3200" dirty="0"/>
              <a:t>Касиер</a:t>
            </a:r>
          </a:p>
          <a:p>
            <a:pPr marL="0" indent="0">
              <a:buNone/>
            </a:pPr>
            <a:endParaRPr lang="bg-BG" sz="3200" dirty="0"/>
          </a:p>
          <a:p>
            <a:r>
              <a:rPr lang="bg-BG" sz="3200" dirty="0" err="1"/>
              <a:t>Протоколчик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3378726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6A6ED85-B769-18CE-8308-64AC2DC09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0"/>
            <a:ext cx="8911687" cy="770563"/>
          </a:xfrm>
        </p:spPr>
        <p:txBody>
          <a:bodyPr/>
          <a:lstStyle/>
          <a:p>
            <a:r>
              <a:rPr lang="bg-BG" dirty="0"/>
              <a:t>Други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A80C5531-744C-D541-72F4-62F401917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223" y="657546"/>
            <a:ext cx="10559390" cy="6200453"/>
          </a:xfrm>
        </p:spPr>
        <p:txBody>
          <a:bodyPr>
            <a:normAutofit lnSpcReduction="10000"/>
          </a:bodyPr>
          <a:lstStyle/>
          <a:p>
            <a:r>
              <a:rPr lang="bg-BG" b="1" dirty="0"/>
              <a:t>Да припомним правилата:</a:t>
            </a:r>
          </a:p>
          <a:p>
            <a:pPr marL="0" indent="0">
              <a:buNone/>
            </a:pPr>
            <a:r>
              <a:rPr lang="bg-BG" dirty="0"/>
              <a:t> - своевременно обаждане при отсъствие на ученик;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r>
              <a:rPr lang="bg-BG" dirty="0"/>
              <a:t> - извинителна бележка да се представи предварително или на първия присъствен ден след отсъствието;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r>
              <a:rPr lang="bg-BG" dirty="0"/>
              <a:t>- забранено е носенето на мобилен телефон и смарт часовник в училище;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r>
              <a:rPr lang="bg-BG" dirty="0"/>
              <a:t>- заплащането на </a:t>
            </a:r>
            <a:r>
              <a:rPr lang="bg-BG" dirty="0" err="1"/>
              <a:t>обядите</a:t>
            </a:r>
            <a:r>
              <a:rPr lang="bg-BG" dirty="0"/>
              <a:t> да става до 5. число на месеца;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r>
              <a:rPr lang="bg-BG" dirty="0"/>
              <a:t> - съобщения в Школо или в </a:t>
            </a:r>
            <a:r>
              <a:rPr lang="bg-BG" dirty="0" err="1"/>
              <a:t>Тиймс</a:t>
            </a:r>
            <a:r>
              <a:rPr lang="bg-BG" dirty="0"/>
              <a:t>;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r>
              <a:rPr lang="bg-BG" dirty="0"/>
              <a:t> - какво ще оставим в ученическото шкафче;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r>
              <a:rPr lang="bg-BG" dirty="0"/>
              <a:t> - сутрешна и следобедна закуска, джобни пари;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r>
              <a:rPr lang="bg-BG" dirty="0"/>
              <a:t>-  три имена </a:t>
            </a:r>
            <a:r>
              <a:rPr lang="bg-BG"/>
              <a:t>и учебната </a:t>
            </a:r>
            <a:r>
              <a:rPr lang="bg-BG" dirty="0"/>
              <a:t>година на гърба на всеки учебник;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82977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satMod val="92000"/>
                <a:lumMod val="120000"/>
              </a:schemeClr>
            </a:gs>
            <a:gs pos="100000">
              <a:schemeClr val="bg1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6">
            <a:extLst>
              <a:ext uri="{FF2B5EF4-FFF2-40B4-BE49-F238E27FC236}">
                <a16:creationId xmlns:a16="http://schemas.microsoft.com/office/drawing/2014/main" id="{93262980-E907-4930-9E6E-3DC2025C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Текстово поле 14">
            <a:extLst>
              <a:ext uri="{FF2B5EF4-FFF2-40B4-BE49-F238E27FC236}">
                <a16:creationId xmlns:a16="http://schemas.microsoft.com/office/drawing/2014/main" id="{897C69FA-DC4B-8E45-D27A-6A7296AE2666}"/>
              </a:ext>
            </a:extLst>
          </p:cNvPr>
          <p:cNvSpPr txBox="1"/>
          <p:nvPr/>
        </p:nvSpPr>
        <p:spPr>
          <a:xfrm>
            <a:off x="649224" y="645106"/>
            <a:ext cx="3650279" cy="12598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300" b="1">
                <a:solidFill>
                  <a:srgbClr val="2F5A39"/>
                </a:solidFill>
                <a:latin typeface="+mj-lt"/>
                <a:ea typeface="+mj-ea"/>
                <a:cs typeface="+mj-cs"/>
              </a:rPr>
              <a:t>Успешна учебна година </a:t>
            </a:r>
            <a:r>
              <a:rPr lang="en-US" sz="3300">
                <a:solidFill>
                  <a:srgbClr val="2F5A39"/>
                </a:solidFill>
                <a:latin typeface="+mj-lt"/>
                <a:ea typeface="+mj-ea"/>
                <a:cs typeface="+mj-cs"/>
              </a:rPr>
              <a:t>!</a:t>
            </a:r>
          </a:p>
        </p:txBody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AFD53EBD-B361-45AD-8ABF-9270B20B4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rgbClr val="2F5A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Content Placeholder 23">
            <a:extLst>
              <a:ext uri="{FF2B5EF4-FFF2-40B4-BE49-F238E27FC236}">
                <a16:creationId xmlns:a16="http://schemas.microsoft.com/office/drawing/2014/main" id="{36C877FA-3E88-2703-DA4F-AC0129427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4297680"/>
            <a:ext cx="3031235" cy="159517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Clr>
                <a:srgbClr val="F19C15"/>
              </a:buClr>
            </a:pPr>
            <a:r>
              <a:rPr lang="bg-BG" dirty="0"/>
              <a:t>Благодаря за вниманието! </a:t>
            </a:r>
            <a:endParaRPr lang="en-US" dirty="0"/>
          </a:p>
        </p:txBody>
      </p:sp>
      <p:sp>
        <p:nvSpPr>
          <p:cNvPr id="31" name="Freeform 11">
            <a:extLst>
              <a:ext uri="{FF2B5EF4-FFF2-40B4-BE49-F238E27FC236}">
                <a16:creationId xmlns:a16="http://schemas.microsoft.com/office/drawing/2014/main" id="{DA1A4CE7-6399-4B37-ACE2-CFC4B4077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Контейнер за съдържание 13">
            <a:extLst>
              <a:ext uri="{FF2B5EF4-FFF2-40B4-BE49-F238E27FC236}">
                <a16:creationId xmlns:a16="http://schemas.microsoft.com/office/drawing/2014/main" id="{0B59D557-1E46-B7FB-3B34-FA615227D4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2" r="-1" b="19398"/>
          <a:stretch/>
        </p:blipFill>
        <p:spPr>
          <a:xfrm>
            <a:off x="4619543" y="10"/>
            <a:ext cx="7572457" cy="6853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175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86946C3-118B-AF61-846A-053A2152B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46580"/>
            <a:ext cx="8911687" cy="1658420"/>
          </a:xfrm>
        </p:spPr>
        <p:txBody>
          <a:bodyPr/>
          <a:lstStyle/>
          <a:p>
            <a:r>
              <a:rPr lang="bg-BG" dirty="0"/>
              <a:t>Дневен ред: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44DAB999-85E9-8486-C52D-F5B305202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157" y="1243173"/>
            <a:ext cx="10089223" cy="5188451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g-BG" sz="5100" dirty="0"/>
              <a:t>Запознаване с правилника за вътрешния ред и дейността на училището;</a:t>
            </a:r>
          </a:p>
          <a:p>
            <a:pPr marL="0" indent="0">
              <a:buNone/>
            </a:pPr>
            <a:endParaRPr lang="bg-BG" sz="5100" dirty="0"/>
          </a:p>
          <a:p>
            <a:pPr>
              <a:buFont typeface="Wingdings" panose="05000000000000000000" pitchFamily="2" charset="2"/>
              <a:buChar char="Ø"/>
            </a:pPr>
            <a:r>
              <a:rPr lang="bg-BG" sz="5100" dirty="0"/>
              <a:t>Изучавани учебни предмети - насоки;</a:t>
            </a:r>
          </a:p>
          <a:p>
            <a:pPr marL="0" indent="0">
              <a:buNone/>
            </a:pPr>
            <a:endParaRPr lang="bg-BG" sz="5100" dirty="0"/>
          </a:p>
          <a:p>
            <a:pPr>
              <a:buFont typeface="Wingdings" panose="05000000000000000000" pitchFamily="2" charset="2"/>
              <a:buChar char="Ø"/>
            </a:pPr>
            <a:r>
              <a:rPr lang="bg-BG" sz="5100" dirty="0"/>
              <a:t>Необходими помагала и ученически пособия;</a:t>
            </a:r>
          </a:p>
          <a:p>
            <a:pPr marL="0" indent="0">
              <a:buNone/>
            </a:pPr>
            <a:endParaRPr lang="bg-BG" sz="5100" dirty="0"/>
          </a:p>
          <a:p>
            <a:pPr>
              <a:buFont typeface="Wingdings" panose="05000000000000000000" pitchFamily="2" charset="2"/>
              <a:buChar char="Ø"/>
            </a:pPr>
            <a:r>
              <a:rPr lang="bg-BG" sz="5100" dirty="0"/>
              <a:t>График на учебните часове;</a:t>
            </a:r>
          </a:p>
          <a:p>
            <a:pPr marL="0" indent="0">
              <a:buNone/>
            </a:pPr>
            <a:endParaRPr lang="bg-BG" sz="5100" dirty="0"/>
          </a:p>
          <a:p>
            <a:pPr>
              <a:buFont typeface="Wingdings" panose="05000000000000000000" pitchFamily="2" charset="2"/>
              <a:buChar char="Ø"/>
            </a:pPr>
            <a:r>
              <a:rPr lang="bg-BG" sz="5100" dirty="0"/>
              <a:t>Попълване на декларации;</a:t>
            </a:r>
          </a:p>
          <a:p>
            <a:pPr marL="0" indent="0">
              <a:buNone/>
            </a:pPr>
            <a:endParaRPr lang="bg-BG" sz="5100" dirty="0"/>
          </a:p>
          <a:p>
            <a:pPr>
              <a:buFont typeface="Wingdings" panose="05000000000000000000" pitchFamily="2" charset="2"/>
              <a:buChar char="Ø"/>
            </a:pPr>
            <a:r>
              <a:rPr lang="bg-BG" sz="5100" dirty="0"/>
              <a:t>Избор на родителски актив;</a:t>
            </a:r>
          </a:p>
          <a:p>
            <a:pPr marL="0" indent="0">
              <a:buNone/>
            </a:pPr>
            <a:endParaRPr lang="bg-BG" sz="5100" dirty="0"/>
          </a:p>
          <a:p>
            <a:pPr>
              <a:buFont typeface="Wingdings" panose="05000000000000000000" pitchFamily="2" charset="2"/>
              <a:buChar char="Ø"/>
            </a:pPr>
            <a:r>
              <a:rPr lang="bg-BG" sz="5100" dirty="0"/>
              <a:t>Други.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07957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4A6B0E3-3B8F-0250-B2B9-A57C5CB0D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Учебни предмети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601CE4BD-0DBF-F8FB-DF39-D5693E5BE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143" y="1438382"/>
            <a:ext cx="10487470" cy="5239820"/>
          </a:xfrm>
        </p:spPr>
        <p:txBody>
          <a:bodyPr>
            <a:normAutofit/>
          </a:bodyPr>
          <a:lstStyle/>
          <a:p>
            <a:r>
              <a:rPr lang="bg-BG" sz="2000" dirty="0"/>
              <a:t>Български език и литература – Т. Петрова</a:t>
            </a:r>
          </a:p>
          <a:p>
            <a:r>
              <a:rPr lang="bg-BG" sz="2000" dirty="0"/>
              <a:t>Математика – Т. Петрова </a:t>
            </a:r>
          </a:p>
          <a:p>
            <a:r>
              <a:rPr lang="bg-BG" sz="2000" dirty="0"/>
              <a:t>Родинознание – Т. Петрова</a:t>
            </a:r>
          </a:p>
          <a:p>
            <a:r>
              <a:rPr lang="bg-BG" sz="2000" dirty="0"/>
              <a:t>Физическо възпитание и спорт – Т. Петрова</a:t>
            </a:r>
          </a:p>
          <a:p>
            <a:r>
              <a:rPr lang="bg-BG" sz="2000" dirty="0"/>
              <a:t>Технологии и предприемачество – Д. Попова </a:t>
            </a:r>
          </a:p>
          <a:p>
            <a:r>
              <a:rPr lang="bg-BG" sz="2000" dirty="0"/>
              <a:t>Музика – Т. Петрова</a:t>
            </a:r>
          </a:p>
          <a:p>
            <a:r>
              <a:rPr lang="bg-BG" sz="2000" dirty="0"/>
              <a:t>Изобразително изкуство – Т. Петрова</a:t>
            </a:r>
          </a:p>
          <a:p>
            <a:r>
              <a:rPr lang="bg-BG" sz="2000" dirty="0"/>
              <a:t>Английски език – Д. Попова</a:t>
            </a:r>
          </a:p>
          <a:p>
            <a:r>
              <a:rPr lang="bg-BG" sz="2000" dirty="0"/>
              <a:t>Български език и литература – РП – Т. Петрова</a:t>
            </a:r>
          </a:p>
          <a:p>
            <a:r>
              <a:rPr lang="bg-BG" sz="2000" dirty="0"/>
              <a:t>Математика – РП – Т. Петрова</a:t>
            </a:r>
          </a:p>
          <a:p>
            <a:r>
              <a:rPr lang="bg-BG" sz="2000" dirty="0"/>
              <a:t>Физическо възпитание и спорт – РП – Т. Петрова</a:t>
            </a:r>
          </a:p>
          <a:p>
            <a:r>
              <a:rPr lang="bg-BG" sz="2000" dirty="0"/>
              <a:t>Час за спортни дейности – Б. </a:t>
            </a:r>
            <a:r>
              <a:rPr lang="bg-BG" sz="2000" dirty="0" err="1"/>
              <a:t>Грошков</a:t>
            </a:r>
            <a:endParaRPr lang="bg-BG" sz="20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58386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Контейнер за съдържание 2">
            <a:extLst>
              <a:ext uri="{FF2B5EF4-FFF2-40B4-BE49-F238E27FC236}">
                <a16:creationId xmlns:a16="http://schemas.microsoft.com/office/drawing/2014/main" id="{2F76C3FC-8BD8-4389-B56B-940136BA1A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2324546"/>
              </p:ext>
            </p:extLst>
          </p:nvPr>
        </p:nvGraphicFramePr>
        <p:xfrm>
          <a:off x="287676" y="205483"/>
          <a:ext cx="11142324" cy="6513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7663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12328C2-B843-EF80-714B-CFE9B68EF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9075" y="292814"/>
            <a:ext cx="9665538" cy="1063376"/>
          </a:xfrm>
        </p:spPr>
        <p:txBody>
          <a:bodyPr>
            <a:noAutofit/>
          </a:bodyPr>
          <a:lstStyle/>
          <a:p>
            <a:r>
              <a:rPr lang="bg-BG" dirty="0"/>
              <a:t>Необходими помагала и ученически пособия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998DD5BA-C1CD-5355-C9B0-ACDAAC9F8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579" y="1253447"/>
            <a:ext cx="10538841" cy="531174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bg-BG" sz="4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bg-BG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Тетрадки с тесни и широки редове – 10 бр.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bg-BG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Тетрадки с големи квадратчета – 10 бр.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bg-BG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Нотна тетрадка – 1бр.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bg-BG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Скицник/блок – 1бр.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bg-BG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Водни бои/ темперни бои – 1бр.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bg-BG" sz="11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Четки за рисуване( тънка и дебела) – 2бр.</a:t>
            </a:r>
            <a:endParaRPr lang="bg-BG" sz="1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bg-BG" sz="11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Чашка за вода по изобразително изкуство – 1бр.</a:t>
            </a:r>
            <a:endParaRPr lang="bg-BG" sz="1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bg-BG" sz="11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Палитра – 1бр.</a:t>
            </a:r>
            <a:endParaRPr lang="bg-BG" sz="1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bg-BG" sz="11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Цветни моливи ( </a:t>
            </a:r>
            <a:r>
              <a:rPr lang="en-US" sz="11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Maped</a:t>
            </a:r>
            <a:r>
              <a:rPr lang="en-US" sz="11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 Faber Castle) – </a:t>
            </a:r>
            <a:r>
              <a:rPr lang="bg-BG" sz="11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комплект</a:t>
            </a:r>
            <a:endParaRPr lang="bg-BG" sz="1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30985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D064A9D-8741-7164-8707-F9228B9DB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/>
              <a:t>Необходими помагала и ученически пособия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652CF60-8840-D9C6-4DE6-13868E7E6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883" y="1715784"/>
            <a:ext cx="10654301" cy="5142216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bg-BG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Постелка за маса за рисуване – 1бр.</a:t>
            </a:r>
            <a:endParaRPr lang="bg-BG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bg-BG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Моливи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HB – </a:t>
            </a:r>
            <a:r>
              <a:rPr lang="bg-BG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черен графит – 10 бр.</a:t>
            </a:r>
            <a:endParaRPr lang="bg-BG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bg-BG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Пластилин – 1 комплект</a:t>
            </a:r>
            <a:endParaRPr lang="bg-BG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bg-BG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Дъска за пластилин и ножче – 1 комплект</a:t>
            </a:r>
            <a:endParaRPr lang="bg-BG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bg-BG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Гланцово блокче или цветна хартия – 1 бр.</a:t>
            </a:r>
            <a:endParaRPr lang="bg-BG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bg-BG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Лепило (сухо) – 1бр.</a:t>
            </a:r>
            <a:endParaRPr lang="bg-BG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bg-BG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Ножичка – 1бр.</a:t>
            </a:r>
            <a:endParaRPr lang="bg-BG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bg-BG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Линия и триъгълник ( прозрачни) – 1комплект</a:t>
            </a:r>
            <a:endParaRPr lang="bg-BG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32189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AD3511D-FB0A-F54B-4CC4-C2EA5EA8F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/>
              <a:t>Необходими ученически пособия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961BFCB7-2B08-5C5A-CA45-FB322509F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bg-BG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Гума – 2бр.</a:t>
            </a:r>
            <a:endParaRPr lang="bg-BG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bg-BG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Острилка с контейнер – 1бр.</a:t>
            </a:r>
            <a:endParaRPr lang="bg-BG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bg-BG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 химикал  - 2бр.</a:t>
            </a:r>
            <a:endParaRPr lang="bg-BG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bg-BG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Папка с копче и етикет – 2 бр.</a:t>
            </a:r>
            <a:endParaRPr lang="bg-BG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bg-BG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Подвързии и етикети за всички учебници, учебни тетрадки и обикновени тетрадки;</a:t>
            </a:r>
            <a:endParaRPr lang="bg-BG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51698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2B29E77-9C8B-C073-DD7D-6DFC35BFA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54778"/>
            <a:ext cx="8911687" cy="1224701"/>
          </a:xfrm>
        </p:spPr>
        <p:txBody>
          <a:bodyPr/>
          <a:lstStyle/>
          <a:p>
            <a:r>
              <a:rPr lang="bg-BG" dirty="0"/>
              <a:t>Необходими помагала</a:t>
            </a:r>
          </a:p>
        </p:txBody>
      </p:sp>
      <p:pic>
        <p:nvPicPr>
          <p:cNvPr id="5" name="Контейнер за съдържание 4" descr="6,90лв">
            <a:extLst>
              <a:ext uri="{FF2B5EF4-FFF2-40B4-BE49-F238E27FC236}">
                <a16:creationId xmlns:a16="http://schemas.microsoft.com/office/drawing/2014/main" id="{680B86D4-0E53-C782-0138-17586AF65FC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44" y="1346200"/>
            <a:ext cx="3505809" cy="4972407"/>
          </a:xfrm>
        </p:spPr>
      </p:pic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1B3ED31C-131B-C92A-45EF-E4D133CE401F}"/>
              </a:ext>
            </a:extLst>
          </p:cNvPr>
          <p:cNvSpPr txBox="1"/>
          <p:nvPr/>
        </p:nvSpPr>
        <p:spPr>
          <a:xfrm>
            <a:off x="1407560" y="6233890"/>
            <a:ext cx="2414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/>
              <a:t>Цена – 6,90 лв.</a:t>
            </a:r>
          </a:p>
        </p:txBody>
      </p:sp>
      <p:pic>
        <p:nvPicPr>
          <p:cNvPr id="8" name="Картина 7">
            <a:extLst>
              <a:ext uri="{FF2B5EF4-FFF2-40B4-BE49-F238E27FC236}">
                <a16:creationId xmlns:a16="http://schemas.microsoft.com/office/drawing/2014/main" id="{D99F9117-5F22-9772-5676-30A85FE067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125" y="1346199"/>
            <a:ext cx="3411918" cy="4972407"/>
          </a:xfrm>
          <a:prstGeom prst="rect">
            <a:avLst/>
          </a:prstGeom>
        </p:spPr>
      </p:pic>
      <p:sp>
        <p:nvSpPr>
          <p:cNvPr id="9" name="Текстово поле 8">
            <a:extLst>
              <a:ext uri="{FF2B5EF4-FFF2-40B4-BE49-F238E27FC236}">
                <a16:creationId xmlns:a16="http://schemas.microsoft.com/office/drawing/2014/main" id="{CA9527D0-F19B-EEEE-F263-5357AEF0A62E}"/>
              </a:ext>
            </a:extLst>
          </p:cNvPr>
          <p:cNvSpPr txBox="1"/>
          <p:nvPr/>
        </p:nvSpPr>
        <p:spPr>
          <a:xfrm>
            <a:off x="8106311" y="6308601"/>
            <a:ext cx="24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/>
              <a:t>Цена – 6,00 лв</a:t>
            </a:r>
            <a:r>
              <a:rPr lang="bg-B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862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29C038D-DF2A-88EB-168D-A4DA80AEC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87676"/>
            <a:ext cx="8911687" cy="986320"/>
          </a:xfrm>
        </p:spPr>
        <p:txBody>
          <a:bodyPr/>
          <a:lstStyle/>
          <a:p>
            <a:r>
              <a:rPr lang="bg-BG" dirty="0"/>
              <a:t>Необходими помагала</a:t>
            </a:r>
          </a:p>
        </p:txBody>
      </p:sp>
      <p:pic>
        <p:nvPicPr>
          <p:cNvPr id="5" name="Контейнер за съдържание 4" descr="Картина, която съдържа карта&#10;&#10;Описанието е генерирано автоматично">
            <a:extLst>
              <a:ext uri="{FF2B5EF4-FFF2-40B4-BE49-F238E27FC236}">
                <a16:creationId xmlns:a16="http://schemas.microsoft.com/office/drawing/2014/main" id="{9DEB3C69-91ED-987F-F97A-10E0402293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709" y="1038405"/>
            <a:ext cx="3850941" cy="5179516"/>
          </a:xfrm>
        </p:spPr>
      </p:pic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A8740F64-73FF-F0D9-A21E-7FA0BDF0E969}"/>
              </a:ext>
            </a:extLst>
          </p:cNvPr>
          <p:cNvSpPr txBox="1"/>
          <p:nvPr/>
        </p:nvSpPr>
        <p:spPr>
          <a:xfrm>
            <a:off x="2766060" y="6217921"/>
            <a:ext cx="264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/>
              <a:t>Цена – 8,90 лв. </a:t>
            </a:r>
          </a:p>
        </p:txBody>
      </p:sp>
      <p:pic>
        <p:nvPicPr>
          <p:cNvPr id="10" name="Картина 9">
            <a:extLst>
              <a:ext uri="{FF2B5EF4-FFF2-40B4-BE49-F238E27FC236}">
                <a16:creationId xmlns:a16="http://schemas.microsoft.com/office/drawing/2014/main" id="{3D62FD3A-A088-F631-8C47-E0E50312A7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409" y="1038405"/>
            <a:ext cx="3637052" cy="5184734"/>
          </a:xfrm>
          <a:prstGeom prst="rect">
            <a:avLst/>
          </a:prstGeom>
        </p:spPr>
      </p:pic>
      <p:sp>
        <p:nvSpPr>
          <p:cNvPr id="11" name="Текстово поле 10">
            <a:extLst>
              <a:ext uri="{FF2B5EF4-FFF2-40B4-BE49-F238E27FC236}">
                <a16:creationId xmlns:a16="http://schemas.microsoft.com/office/drawing/2014/main" id="{B897D5E5-244B-95D2-E225-6FAC72A47214}"/>
              </a:ext>
            </a:extLst>
          </p:cNvPr>
          <p:cNvSpPr txBox="1"/>
          <p:nvPr/>
        </p:nvSpPr>
        <p:spPr>
          <a:xfrm>
            <a:off x="9215919" y="6248743"/>
            <a:ext cx="2167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/>
              <a:t>Цена – 5,20 лв.</a:t>
            </a:r>
          </a:p>
        </p:txBody>
      </p:sp>
    </p:spTree>
    <p:extLst>
      <p:ext uri="{BB962C8B-B14F-4D97-AF65-F5344CB8AC3E}">
        <p14:creationId xmlns:p14="http://schemas.microsoft.com/office/powerpoint/2010/main" val="4243709526"/>
      </p:ext>
    </p:extLst>
  </p:cSld>
  <p:clrMapOvr>
    <a:masterClrMapping/>
  </p:clrMapOvr>
</p:sld>
</file>

<file path=ppt/theme/theme1.xml><?xml version="1.0" encoding="utf-8"?>
<a:theme xmlns:a="http://schemas.openxmlformats.org/drawingml/2006/main" name="Загатване">
  <a:themeElements>
    <a:clrScheme name="Червено-виолетово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Загатване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Загатване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163</TotalTime>
  <Words>648</Words>
  <Application>Microsoft Office PowerPoint</Application>
  <PresentationFormat>Широк екран</PresentationFormat>
  <Paragraphs>124</Paragraphs>
  <Slides>15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</vt:lpstr>
      <vt:lpstr>Wingdings 3</vt:lpstr>
      <vt:lpstr>Загатване</vt:lpstr>
      <vt:lpstr>Родителска среща  Тема: Организация на учебната 2022/2023 г.  2. „Г“  клас</vt:lpstr>
      <vt:lpstr>Дневен ред:</vt:lpstr>
      <vt:lpstr>Учебни предмети</vt:lpstr>
      <vt:lpstr>Презентация на PowerPoint</vt:lpstr>
      <vt:lpstr>Необходими помагала и ученически пособия</vt:lpstr>
      <vt:lpstr>Необходими помагала и ученически пособия</vt:lpstr>
      <vt:lpstr>Необходими ученически пособия</vt:lpstr>
      <vt:lpstr>Необходими помагала</vt:lpstr>
      <vt:lpstr>Необходими помагала</vt:lpstr>
      <vt:lpstr>Необходими помагала</vt:lpstr>
      <vt:lpstr>График на учебните часове</vt:lpstr>
      <vt:lpstr>Попълване на декларации</vt:lpstr>
      <vt:lpstr>Избор на родителски актив</vt:lpstr>
      <vt:lpstr>Други</vt:lpstr>
      <vt:lpstr>Презентация на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Родителска среща 2. „Г“  клас</dc:title>
  <dc:creator>Теодора С. Петрова</dc:creator>
  <cp:lastModifiedBy>Теодора С. Петрова</cp:lastModifiedBy>
  <cp:revision>27</cp:revision>
  <dcterms:created xsi:type="dcterms:W3CDTF">2022-09-07T11:28:34Z</dcterms:created>
  <dcterms:modified xsi:type="dcterms:W3CDTF">2022-09-08T13:01:24Z</dcterms:modified>
</cp:coreProperties>
</file>