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6" r:id="rId5"/>
    <p:sldId id="279" r:id="rId6"/>
    <p:sldId id="280" r:id="rId7"/>
    <p:sldId id="259" r:id="rId8"/>
    <p:sldId id="261" r:id="rId9"/>
    <p:sldId id="262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116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915C-864A-41A7-AB90-CDF598F16157}" type="datetimeFigureOut">
              <a:rPr lang="bg-BG" smtClean="0"/>
              <a:t>11.12.2020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FC01-4546-482D-A963-27407CB492D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331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915C-864A-41A7-AB90-CDF598F16157}" type="datetimeFigureOut">
              <a:rPr lang="bg-BG" smtClean="0"/>
              <a:t>11.12.2020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FC01-4546-482D-A963-27407CB492D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532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915C-864A-41A7-AB90-CDF598F16157}" type="datetimeFigureOut">
              <a:rPr lang="bg-BG" smtClean="0"/>
              <a:t>11.12.2020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FC01-4546-482D-A963-27407CB492D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77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915C-864A-41A7-AB90-CDF598F16157}" type="datetimeFigureOut">
              <a:rPr lang="bg-BG" smtClean="0"/>
              <a:t>11.12.2020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FC01-4546-482D-A963-27407CB492D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452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915C-864A-41A7-AB90-CDF598F16157}" type="datetimeFigureOut">
              <a:rPr lang="bg-BG" smtClean="0"/>
              <a:t>11.12.2020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FC01-4546-482D-A963-27407CB492D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725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915C-864A-41A7-AB90-CDF598F16157}" type="datetimeFigureOut">
              <a:rPr lang="bg-BG" smtClean="0"/>
              <a:t>11.12.2020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FC01-4546-482D-A963-27407CB492D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0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915C-864A-41A7-AB90-CDF598F16157}" type="datetimeFigureOut">
              <a:rPr lang="bg-BG" smtClean="0"/>
              <a:t>11.12.2020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FC01-4546-482D-A963-27407CB492D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816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915C-864A-41A7-AB90-CDF598F16157}" type="datetimeFigureOut">
              <a:rPr lang="bg-BG" smtClean="0"/>
              <a:t>11.12.2020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FC01-4546-482D-A963-27407CB492D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202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915C-864A-41A7-AB90-CDF598F16157}" type="datetimeFigureOut">
              <a:rPr lang="bg-BG" smtClean="0"/>
              <a:t>11.12.2020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FC01-4546-482D-A963-27407CB492D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419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915C-864A-41A7-AB90-CDF598F16157}" type="datetimeFigureOut">
              <a:rPr lang="bg-BG" smtClean="0"/>
              <a:t>11.12.2020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FC01-4546-482D-A963-27407CB492D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886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915C-864A-41A7-AB90-CDF598F16157}" type="datetimeFigureOut">
              <a:rPr lang="bg-BG" smtClean="0"/>
              <a:t>11.12.2020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FC01-4546-482D-A963-27407CB492D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488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915C-864A-41A7-AB90-CDF598F16157}" type="datetimeFigureOut">
              <a:rPr lang="bg-BG" smtClean="0"/>
              <a:t>11.12.2020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5FC01-4546-482D-A963-27407CB492D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071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9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896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26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19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98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-243408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97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1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00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06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79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Презентация на цял екран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Fujitsu</cp:lastModifiedBy>
  <cp:revision>3</cp:revision>
  <dcterms:created xsi:type="dcterms:W3CDTF">2020-12-11T14:24:39Z</dcterms:created>
  <dcterms:modified xsi:type="dcterms:W3CDTF">2020-12-11T15:28:48Z</dcterms:modified>
</cp:coreProperties>
</file>